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Calibri" panose="020F0502020204030204" pitchFamily="34" charset="0"/>
      <p:regular r:id="rId10"/>
      <p:bold r:id="rId11"/>
      <p:italic r:id="rId12"/>
      <p:boldItalic r:id="rId13"/>
    </p:embeddedFont>
    <p:embeddedFont>
      <p:font typeface="EB Garamond" panose="00000500000000000000" pitchFamily="2" charset="0"/>
      <p:regular r:id="rId14"/>
      <p:bold r:id="rId15"/>
      <p:italic r:id="rId16"/>
      <p:boldItalic r:id="rId17"/>
    </p:embeddedFont>
    <p:embeddedFont>
      <p:font typeface="EB Garamond Medium" panose="00000600000000000000" pitchFamily="2" charset="0"/>
      <p:regular r:id="rId18"/>
      <p:bold r:id="rId19"/>
      <p:italic r:id="rId20"/>
      <p:boldItalic r:id="rId21"/>
    </p:embeddedFont>
    <p:embeddedFont>
      <p:font typeface="Public Sans"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0" roundtripDataSignature="AMtx7miqyF+LDUuPGtczmEk9CVwKUKYhC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4BF2BA-0B32-4039-8D23-6E65AF0657F0}">
  <a:tblStyle styleId="{5A4BF2BA-0B32-4039-8D23-6E65AF0657F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514" y="72"/>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1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30" Type="http://customschemas.google.com/relationships/presentationmetadata" Target="metadata"/></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66905683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p2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p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2139e008f02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3" name="Google Shape;1863;g2139e008f02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3" name="Google Shape;1883;p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85"/>
        <p:cNvGrpSpPr/>
        <p:nvPr/>
      </p:nvGrpSpPr>
      <p:grpSpPr>
        <a:xfrm>
          <a:off x="0" y="0"/>
          <a:ext cx="0" cy="0"/>
          <a:chOff x="0" y="0"/>
          <a:chExt cx="0" cy="0"/>
        </a:xfrm>
      </p:grpSpPr>
      <p:pic>
        <p:nvPicPr>
          <p:cNvPr id="86" name="Google Shape;86;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7" name="Google Shape;87;p222"/>
          <p:cNvSpPr>
            <a:spLocks noGrp="1"/>
          </p:cNvSpPr>
          <p:nvPr>
            <p:ph type="pic" idx="2"/>
          </p:nvPr>
        </p:nvSpPr>
        <p:spPr>
          <a:xfrm>
            <a:off x="4983850" y="776920"/>
            <a:ext cx="4160150" cy="4050508"/>
          </a:xfrm>
          <a:prstGeom prst="rect">
            <a:avLst/>
          </a:prstGeom>
          <a:noFill/>
          <a:ln>
            <a:noFill/>
          </a:ln>
        </p:spPr>
      </p:sp>
      <p:sp>
        <p:nvSpPr>
          <p:cNvPr id="88" name="Google Shape;88;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 name="Google Shape;89;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91"/>
        <p:cNvGrpSpPr/>
        <p:nvPr/>
      </p:nvGrpSpPr>
      <p:grpSpPr>
        <a:xfrm>
          <a:off x="0" y="0"/>
          <a:ext cx="0" cy="0"/>
          <a:chOff x="0" y="0"/>
          <a:chExt cx="0" cy="0"/>
        </a:xfrm>
      </p:grpSpPr>
      <p:grpSp>
        <p:nvGrpSpPr>
          <p:cNvPr id="92" name="Google Shape;92;p223"/>
          <p:cNvGrpSpPr/>
          <p:nvPr/>
        </p:nvGrpSpPr>
        <p:grpSpPr>
          <a:xfrm>
            <a:off x="0" y="1"/>
            <a:ext cx="9143999" cy="5143499"/>
            <a:chOff x="0" y="1"/>
            <a:chExt cx="9144000" cy="5143500"/>
          </a:xfrm>
        </p:grpSpPr>
        <p:sp>
          <p:nvSpPr>
            <p:cNvPr id="93" name="Google Shape;93;p223"/>
            <p:cNvSpPr/>
            <p:nvPr/>
          </p:nvSpPr>
          <p:spPr>
            <a:xfrm>
              <a:off x="0" y="1"/>
              <a:ext cx="9144000" cy="5143500"/>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4" name="Google Shape;94;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95" name="Google Shape;95;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96" name="Google Shape;96;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7" name="Google Shape;97;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99"/>
        <p:cNvGrpSpPr/>
        <p:nvPr/>
      </p:nvGrpSpPr>
      <p:grpSpPr>
        <a:xfrm>
          <a:off x="0" y="0"/>
          <a:ext cx="0" cy="0"/>
          <a:chOff x="0" y="0"/>
          <a:chExt cx="0" cy="0"/>
        </a:xfrm>
      </p:grpSpPr>
      <p:sp>
        <p:nvSpPr>
          <p:cNvPr id="100" name="Google Shape;100;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1" name="Google Shape;101;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2" name="Google Shape;102;p224"/>
          <p:cNvSpPr>
            <a:spLocks noGrp="1"/>
          </p:cNvSpPr>
          <p:nvPr>
            <p:ph type="pic" idx="2"/>
          </p:nvPr>
        </p:nvSpPr>
        <p:spPr>
          <a:xfrm>
            <a:off x="4734046" y="638171"/>
            <a:ext cx="4417249" cy="4030832"/>
          </a:xfrm>
          <a:prstGeom prst="rect">
            <a:avLst/>
          </a:prstGeom>
          <a:noFill/>
          <a:ln>
            <a:noFill/>
          </a:ln>
        </p:spPr>
      </p:sp>
      <p:sp>
        <p:nvSpPr>
          <p:cNvPr id="103" name="Google Shape;103;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4" name="Google Shape;104;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5" name="Google Shape;105;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107"/>
        <p:cNvGrpSpPr/>
        <p:nvPr/>
      </p:nvGrpSpPr>
      <p:grpSpPr>
        <a:xfrm>
          <a:off x="0" y="0"/>
          <a:ext cx="0" cy="0"/>
          <a:chOff x="0" y="0"/>
          <a:chExt cx="0" cy="0"/>
        </a:xfrm>
      </p:grpSpPr>
      <p:sp>
        <p:nvSpPr>
          <p:cNvPr id="108" name="Google Shape;108;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9" name="Google Shape;109;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0" name="Google Shape;110;p225"/>
          <p:cNvSpPr>
            <a:spLocks noGrp="1"/>
          </p:cNvSpPr>
          <p:nvPr>
            <p:ph type="pic" idx="2"/>
          </p:nvPr>
        </p:nvSpPr>
        <p:spPr>
          <a:xfrm>
            <a:off x="4734046" y="638171"/>
            <a:ext cx="4417249" cy="4030832"/>
          </a:xfrm>
          <a:prstGeom prst="rect">
            <a:avLst/>
          </a:prstGeom>
          <a:noFill/>
          <a:ln>
            <a:noFill/>
          </a:ln>
        </p:spPr>
      </p:sp>
      <p:sp>
        <p:nvSpPr>
          <p:cNvPr id="111" name="Google Shape;111;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2" name="Google Shape;112;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3" name="Google Shape;113;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4" name="Google Shape;114;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115"/>
        <p:cNvGrpSpPr/>
        <p:nvPr/>
      </p:nvGrpSpPr>
      <p:grpSpPr>
        <a:xfrm>
          <a:off x="0" y="0"/>
          <a:ext cx="0" cy="0"/>
          <a:chOff x="0" y="0"/>
          <a:chExt cx="0" cy="0"/>
        </a:xfrm>
      </p:grpSpPr>
      <p:sp>
        <p:nvSpPr>
          <p:cNvPr id="116" name="Google Shape;116;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7" name="Google Shape;117;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8" name="Google Shape;118;p226"/>
          <p:cNvSpPr>
            <a:spLocks noGrp="1"/>
          </p:cNvSpPr>
          <p:nvPr>
            <p:ph type="pic" idx="2"/>
          </p:nvPr>
        </p:nvSpPr>
        <p:spPr>
          <a:xfrm>
            <a:off x="4734046" y="638171"/>
            <a:ext cx="4417249" cy="4030832"/>
          </a:xfrm>
          <a:prstGeom prst="rect">
            <a:avLst/>
          </a:prstGeom>
          <a:noFill/>
          <a:ln>
            <a:noFill/>
          </a:ln>
        </p:spPr>
      </p:sp>
      <p:sp>
        <p:nvSpPr>
          <p:cNvPr id="119" name="Google Shape;119;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0" name="Google Shape;120;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1" name="Google Shape;121;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 name="Google Shape;122;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23"/>
        <p:cNvGrpSpPr/>
        <p:nvPr/>
      </p:nvGrpSpPr>
      <p:grpSpPr>
        <a:xfrm>
          <a:off x="0" y="0"/>
          <a:ext cx="0" cy="0"/>
          <a:chOff x="0" y="0"/>
          <a:chExt cx="0" cy="0"/>
        </a:xfrm>
      </p:grpSpPr>
      <p:pic>
        <p:nvPicPr>
          <p:cNvPr id="124" name="Google Shape;124;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5" name="Google Shape;125;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 name="Google Shape;126;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 name="Google Shape;127;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28"/>
        <p:cNvGrpSpPr/>
        <p:nvPr/>
      </p:nvGrpSpPr>
      <p:grpSpPr>
        <a:xfrm>
          <a:off x="0" y="0"/>
          <a:ext cx="0" cy="0"/>
          <a:chOff x="0" y="0"/>
          <a:chExt cx="0" cy="0"/>
        </a:xfrm>
      </p:grpSpPr>
      <p:pic>
        <p:nvPicPr>
          <p:cNvPr id="129" name="Google Shape;129;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35" name="Google Shape;135;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36"/>
        <p:cNvGrpSpPr/>
        <p:nvPr/>
      </p:nvGrpSpPr>
      <p:grpSpPr>
        <a:xfrm>
          <a:off x="0" y="0"/>
          <a:ext cx="0" cy="0"/>
          <a:chOff x="0" y="0"/>
          <a:chExt cx="0" cy="0"/>
        </a:xfrm>
      </p:grpSpPr>
      <p:pic>
        <p:nvPicPr>
          <p:cNvPr id="137" name="Google Shape;137;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 name="Google Shape;139;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0" name="Google Shape;140;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1" name="Google Shape;141;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2" name="Google Shape;142;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43" name="Google Shape;143;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44"/>
        <p:cNvGrpSpPr/>
        <p:nvPr/>
      </p:nvGrpSpPr>
      <p:grpSpPr>
        <a:xfrm>
          <a:off x="0" y="0"/>
          <a:ext cx="0" cy="0"/>
          <a:chOff x="0" y="0"/>
          <a:chExt cx="0" cy="0"/>
        </a:xfrm>
      </p:grpSpPr>
      <p:pic>
        <p:nvPicPr>
          <p:cNvPr id="145" name="Google Shape;145;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6" name="Google Shape;146;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 name="Google Shape;147;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8" name="Google Shape;148;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9" name="Google Shape;149;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0" name="Google Shape;150;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51" name="Google Shape;151;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52"/>
        <p:cNvGrpSpPr/>
        <p:nvPr/>
      </p:nvGrpSpPr>
      <p:grpSpPr>
        <a:xfrm>
          <a:off x="0" y="0"/>
          <a:ext cx="0" cy="0"/>
          <a:chOff x="0" y="0"/>
          <a:chExt cx="0" cy="0"/>
        </a:xfrm>
      </p:grpSpPr>
      <p:pic>
        <p:nvPicPr>
          <p:cNvPr id="153" name="Google Shape;153;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4" name="Google Shape;154;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5" name="Google Shape;155;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6" name="Google Shape;156;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57" name="Google Shape;157;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8" name="Google Shape;158;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59" name="Google Shape;159;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60"/>
        <p:cNvGrpSpPr/>
        <p:nvPr/>
      </p:nvGrpSpPr>
      <p:grpSpPr>
        <a:xfrm>
          <a:off x="0" y="0"/>
          <a:ext cx="0" cy="0"/>
          <a:chOff x="0" y="0"/>
          <a:chExt cx="0" cy="0"/>
        </a:xfrm>
      </p:grpSpPr>
      <p:pic>
        <p:nvPicPr>
          <p:cNvPr id="161" name="Google Shape;161;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2" name="Google Shape;162;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3" name="Google Shape;163;p232"/>
          <p:cNvSpPr>
            <a:spLocks noGrp="1"/>
          </p:cNvSpPr>
          <p:nvPr>
            <p:ph type="pic" idx="2"/>
          </p:nvPr>
        </p:nvSpPr>
        <p:spPr>
          <a:xfrm>
            <a:off x="0" y="667604"/>
            <a:ext cx="4201610" cy="3970337"/>
          </a:xfrm>
          <a:prstGeom prst="rect">
            <a:avLst/>
          </a:prstGeom>
          <a:noFill/>
          <a:ln>
            <a:noFill/>
          </a:ln>
        </p:spPr>
      </p:sp>
      <p:sp>
        <p:nvSpPr>
          <p:cNvPr id="164" name="Google Shape;164;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5" name="Google Shape;165;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66" name="Google Shape;166;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67"/>
        <p:cNvGrpSpPr/>
        <p:nvPr/>
      </p:nvGrpSpPr>
      <p:grpSpPr>
        <a:xfrm>
          <a:off x="0" y="0"/>
          <a:ext cx="0" cy="0"/>
          <a:chOff x="0" y="0"/>
          <a:chExt cx="0" cy="0"/>
        </a:xfrm>
      </p:grpSpPr>
      <p:pic>
        <p:nvPicPr>
          <p:cNvPr id="168" name="Google Shape;168;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9" name="Google Shape;169;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0" name="Google Shape;170;p233"/>
          <p:cNvSpPr>
            <a:spLocks noGrp="1"/>
          </p:cNvSpPr>
          <p:nvPr>
            <p:ph type="pic" idx="2"/>
          </p:nvPr>
        </p:nvSpPr>
        <p:spPr>
          <a:xfrm>
            <a:off x="0" y="667604"/>
            <a:ext cx="4201610" cy="3970337"/>
          </a:xfrm>
          <a:prstGeom prst="rect">
            <a:avLst/>
          </a:prstGeom>
          <a:noFill/>
          <a:ln>
            <a:noFill/>
          </a:ln>
        </p:spPr>
      </p:sp>
      <p:sp>
        <p:nvSpPr>
          <p:cNvPr id="171" name="Google Shape;171;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 name="Google Shape;172;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3" name="Google Shape;173;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74"/>
        <p:cNvGrpSpPr/>
        <p:nvPr/>
      </p:nvGrpSpPr>
      <p:grpSpPr>
        <a:xfrm>
          <a:off x="0" y="0"/>
          <a:ext cx="0" cy="0"/>
          <a:chOff x="0" y="0"/>
          <a:chExt cx="0" cy="0"/>
        </a:xfrm>
      </p:grpSpPr>
      <p:sp>
        <p:nvSpPr>
          <p:cNvPr id="175" name="Google Shape;175;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6" name="Google Shape;176;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4"/>
          <p:cNvSpPr>
            <a:spLocks noGrp="1"/>
          </p:cNvSpPr>
          <p:nvPr>
            <p:ph type="pic" idx="2"/>
          </p:nvPr>
        </p:nvSpPr>
        <p:spPr>
          <a:xfrm>
            <a:off x="1" y="0"/>
            <a:ext cx="4572000" cy="5143494"/>
          </a:xfrm>
          <a:prstGeom prst="rect">
            <a:avLst/>
          </a:prstGeom>
          <a:noFill/>
          <a:ln>
            <a:noFill/>
          </a:ln>
        </p:spPr>
      </p:sp>
      <p:sp>
        <p:nvSpPr>
          <p:cNvPr id="178" name="Google Shape;178;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0" name="Google Shape;180;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1" name="Google Shape;181;p234"/>
          <p:cNvSpPr>
            <a:spLocks noGrp="1"/>
          </p:cNvSpPr>
          <p:nvPr>
            <p:ph type="pic" idx="3"/>
          </p:nvPr>
        </p:nvSpPr>
        <p:spPr>
          <a:xfrm>
            <a:off x="4408678" y="1539292"/>
            <a:ext cx="318677" cy="318677"/>
          </a:xfrm>
          <a:prstGeom prst="rect">
            <a:avLst/>
          </a:prstGeom>
          <a:noFill/>
          <a:ln>
            <a:noFill/>
          </a:ln>
        </p:spPr>
      </p:sp>
      <p:sp>
        <p:nvSpPr>
          <p:cNvPr id="182" name="Google Shape;182;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4" name="Google Shape;184;p234"/>
          <p:cNvSpPr>
            <a:spLocks noGrp="1"/>
          </p:cNvSpPr>
          <p:nvPr>
            <p:ph type="pic" idx="4"/>
          </p:nvPr>
        </p:nvSpPr>
        <p:spPr>
          <a:xfrm>
            <a:off x="4408678" y="3122801"/>
            <a:ext cx="318677" cy="318677"/>
          </a:xfrm>
          <a:prstGeom prst="rect">
            <a:avLst/>
          </a:prstGeom>
          <a:noFill/>
          <a:ln>
            <a:noFill/>
          </a:ln>
        </p:spPr>
      </p:sp>
      <p:sp>
        <p:nvSpPr>
          <p:cNvPr id="185" name="Google Shape;185;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86"/>
        <p:cNvGrpSpPr/>
        <p:nvPr/>
      </p:nvGrpSpPr>
      <p:grpSpPr>
        <a:xfrm>
          <a:off x="0" y="0"/>
          <a:ext cx="0" cy="0"/>
          <a:chOff x="0" y="0"/>
          <a:chExt cx="0" cy="0"/>
        </a:xfrm>
      </p:grpSpPr>
      <p:sp>
        <p:nvSpPr>
          <p:cNvPr id="187" name="Google Shape;187;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8" name="Google Shape;188;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5"/>
          <p:cNvSpPr>
            <a:spLocks noGrp="1"/>
          </p:cNvSpPr>
          <p:nvPr>
            <p:ph type="pic" idx="2"/>
          </p:nvPr>
        </p:nvSpPr>
        <p:spPr>
          <a:xfrm>
            <a:off x="1" y="0"/>
            <a:ext cx="4572000" cy="5143494"/>
          </a:xfrm>
          <a:prstGeom prst="rect">
            <a:avLst/>
          </a:prstGeom>
          <a:noFill/>
          <a:ln>
            <a:noFill/>
          </a:ln>
        </p:spPr>
      </p:sp>
      <p:sp>
        <p:nvSpPr>
          <p:cNvPr id="190" name="Google Shape;190;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2" name="Google Shape;192;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3" name="Google Shape;193;p235"/>
          <p:cNvSpPr>
            <a:spLocks noGrp="1"/>
          </p:cNvSpPr>
          <p:nvPr>
            <p:ph type="pic" idx="3"/>
          </p:nvPr>
        </p:nvSpPr>
        <p:spPr>
          <a:xfrm>
            <a:off x="4408678" y="1539292"/>
            <a:ext cx="318677" cy="318677"/>
          </a:xfrm>
          <a:prstGeom prst="rect">
            <a:avLst/>
          </a:prstGeom>
          <a:noFill/>
          <a:ln>
            <a:noFill/>
          </a:ln>
        </p:spPr>
      </p:sp>
      <p:sp>
        <p:nvSpPr>
          <p:cNvPr id="194" name="Google Shape;194;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5" name="Google Shape;195;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235"/>
          <p:cNvSpPr>
            <a:spLocks noGrp="1"/>
          </p:cNvSpPr>
          <p:nvPr>
            <p:ph type="pic" idx="4"/>
          </p:nvPr>
        </p:nvSpPr>
        <p:spPr>
          <a:xfrm>
            <a:off x="4408678" y="3122801"/>
            <a:ext cx="318677" cy="318677"/>
          </a:xfrm>
          <a:prstGeom prst="rect">
            <a:avLst/>
          </a:prstGeom>
          <a:noFill/>
          <a:ln>
            <a:noFill/>
          </a:ln>
        </p:spPr>
      </p:sp>
      <p:sp>
        <p:nvSpPr>
          <p:cNvPr id="197" name="Google Shape;197;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98"/>
        <p:cNvGrpSpPr/>
        <p:nvPr/>
      </p:nvGrpSpPr>
      <p:grpSpPr>
        <a:xfrm>
          <a:off x="0" y="0"/>
          <a:ext cx="0" cy="0"/>
          <a:chOff x="0" y="0"/>
          <a:chExt cx="0" cy="0"/>
        </a:xfrm>
      </p:grpSpPr>
      <p:pic>
        <p:nvPicPr>
          <p:cNvPr id="199" name="Google Shape;199;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200" name="Google Shape;200;p236"/>
          <p:cNvGrpSpPr/>
          <p:nvPr/>
        </p:nvGrpSpPr>
        <p:grpSpPr>
          <a:xfrm>
            <a:off x="4107305" y="941707"/>
            <a:ext cx="284686" cy="3999388"/>
            <a:chOff x="4107305" y="941707"/>
            <a:chExt cx="284686" cy="3999388"/>
          </a:xfrm>
        </p:grpSpPr>
        <p:sp>
          <p:nvSpPr>
            <p:cNvPr id="201" name="Google Shape;201;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2" name="Google Shape;202;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3" name="Google Shape;203;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04" name="Google Shape;204;p236"/>
          <p:cNvSpPr>
            <a:spLocks noGrp="1"/>
          </p:cNvSpPr>
          <p:nvPr>
            <p:ph type="pic" idx="2"/>
          </p:nvPr>
        </p:nvSpPr>
        <p:spPr>
          <a:xfrm>
            <a:off x="219360" y="856040"/>
            <a:ext cx="3958630" cy="4287460"/>
          </a:xfrm>
          <a:prstGeom prst="rect">
            <a:avLst/>
          </a:prstGeom>
          <a:noFill/>
          <a:ln>
            <a:noFill/>
          </a:ln>
        </p:spPr>
      </p:sp>
      <p:sp>
        <p:nvSpPr>
          <p:cNvPr id="205" name="Google Shape;205;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6" name="Google Shape;206;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7" name="Google Shape;207;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208"/>
        <p:cNvGrpSpPr/>
        <p:nvPr/>
      </p:nvGrpSpPr>
      <p:grpSpPr>
        <a:xfrm>
          <a:off x="0" y="0"/>
          <a:ext cx="0" cy="0"/>
          <a:chOff x="0" y="0"/>
          <a:chExt cx="0" cy="0"/>
        </a:xfrm>
      </p:grpSpPr>
      <p:pic>
        <p:nvPicPr>
          <p:cNvPr id="209" name="Google Shape;209;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10" name="Google Shape;210;p237"/>
          <p:cNvSpPr>
            <a:spLocks noGrp="1"/>
          </p:cNvSpPr>
          <p:nvPr>
            <p:ph type="pic" idx="2"/>
          </p:nvPr>
        </p:nvSpPr>
        <p:spPr>
          <a:xfrm>
            <a:off x="4572000" y="0"/>
            <a:ext cx="4571990" cy="5143494"/>
          </a:xfrm>
          <a:prstGeom prst="rect">
            <a:avLst/>
          </a:prstGeom>
          <a:noFill/>
          <a:ln>
            <a:noFill/>
          </a:ln>
        </p:spPr>
      </p:sp>
      <p:sp>
        <p:nvSpPr>
          <p:cNvPr id="211" name="Google Shape;211;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2" name="Google Shape;212;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3" name="Google Shape;213;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4" name="Google Shape;214;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215"/>
        <p:cNvGrpSpPr/>
        <p:nvPr/>
      </p:nvGrpSpPr>
      <p:grpSpPr>
        <a:xfrm>
          <a:off x="0" y="0"/>
          <a:ext cx="0" cy="0"/>
          <a:chOff x="0" y="0"/>
          <a:chExt cx="0" cy="0"/>
        </a:xfrm>
      </p:grpSpPr>
      <p:pic>
        <p:nvPicPr>
          <p:cNvPr id="216" name="Google Shape;216;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17" name="Google Shape;217;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8" name="Google Shape;218;p238"/>
          <p:cNvSpPr>
            <a:spLocks noGrp="1"/>
          </p:cNvSpPr>
          <p:nvPr>
            <p:ph type="pic" idx="2"/>
          </p:nvPr>
        </p:nvSpPr>
        <p:spPr>
          <a:xfrm>
            <a:off x="219360" y="856040"/>
            <a:ext cx="3958630" cy="4287460"/>
          </a:xfrm>
          <a:prstGeom prst="rect">
            <a:avLst/>
          </a:prstGeom>
          <a:noFill/>
          <a:ln>
            <a:noFill/>
          </a:ln>
        </p:spPr>
      </p:sp>
      <p:sp>
        <p:nvSpPr>
          <p:cNvPr id="219" name="Google Shape;219;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0" name="Google Shape;220;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1" name="Google Shape;221;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22"/>
        <p:cNvGrpSpPr/>
        <p:nvPr/>
      </p:nvGrpSpPr>
      <p:grpSpPr>
        <a:xfrm>
          <a:off x="0" y="0"/>
          <a:ext cx="0" cy="0"/>
          <a:chOff x="0" y="0"/>
          <a:chExt cx="0" cy="0"/>
        </a:xfrm>
      </p:grpSpPr>
      <p:pic>
        <p:nvPicPr>
          <p:cNvPr id="223" name="Google Shape;223;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24" name="Google Shape;224;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5" name="Google Shape;225;p239"/>
          <p:cNvSpPr>
            <a:spLocks noGrp="1"/>
          </p:cNvSpPr>
          <p:nvPr>
            <p:ph type="pic" idx="2"/>
          </p:nvPr>
        </p:nvSpPr>
        <p:spPr>
          <a:xfrm>
            <a:off x="235670" y="0"/>
            <a:ext cx="3582186" cy="5143494"/>
          </a:xfrm>
          <a:prstGeom prst="rect">
            <a:avLst/>
          </a:prstGeom>
          <a:noFill/>
          <a:ln>
            <a:noFill/>
          </a:ln>
        </p:spPr>
      </p:sp>
      <p:sp>
        <p:nvSpPr>
          <p:cNvPr id="226" name="Google Shape;226;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7" name="Google Shape;227;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28"/>
        <p:cNvGrpSpPr/>
        <p:nvPr/>
      </p:nvGrpSpPr>
      <p:grpSpPr>
        <a:xfrm>
          <a:off x="0" y="0"/>
          <a:ext cx="0" cy="0"/>
          <a:chOff x="0" y="0"/>
          <a:chExt cx="0" cy="0"/>
        </a:xfrm>
      </p:grpSpPr>
      <p:sp>
        <p:nvSpPr>
          <p:cNvPr id="229" name="Google Shape;229;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2" name="Google Shape;232;p240"/>
          <p:cNvSpPr>
            <a:spLocks noGrp="1"/>
          </p:cNvSpPr>
          <p:nvPr>
            <p:ph type="pic" idx="2"/>
          </p:nvPr>
        </p:nvSpPr>
        <p:spPr>
          <a:xfrm>
            <a:off x="-1" y="0"/>
            <a:ext cx="5312965" cy="5143494"/>
          </a:xfrm>
          <a:prstGeom prst="rect">
            <a:avLst/>
          </a:prstGeom>
          <a:noFill/>
          <a:ln>
            <a:noFill/>
          </a:ln>
        </p:spPr>
      </p:sp>
      <p:sp>
        <p:nvSpPr>
          <p:cNvPr id="233" name="Google Shape;233;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4" name="Google Shape;234;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35"/>
        <p:cNvGrpSpPr/>
        <p:nvPr/>
      </p:nvGrpSpPr>
      <p:grpSpPr>
        <a:xfrm>
          <a:off x="0" y="0"/>
          <a:ext cx="0" cy="0"/>
          <a:chOff x="0" y="0"/>
          <a:chExt cx="0" cy="0"/>
        </a:xfrm>
      </p:grpSpPr>
      <p:sp>
        <p:nvSpPr>
          <p:cNvPr id="236" name="Google Shape;236;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37" name="Google Shape;237;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38" name="Google Shape;238;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39" name="Google Shape;239;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40" name="Google Shape;240;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1" name="Google Shape;241;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2" name="Google Shape;242;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43"/>
        <p:cNvGrpSpPr/>
        <p:nvPr/>
      </p:nvGrpSpPr>
      <p:grpSpPr>
        <a:xfrm>
          <a:off x="0" y="0"/>
          <a:ext cx="0" cy="0"/>
          <a:chOff x="0" y="0"/>
          <a:chExt cx="0" cy="0"/>
        </a:xfrm>
      </p:grpSpPr>
      <p:grpSp>
        <p:nvGrpSpPr>
          <p:cNvPr id="244" name="Google Shape;244;p242"/>
          <p:cNvGrpSpPr/>
          <p:nvPr/>
        </p:nvGrpSpPr>
        <p:grpSpPr>
          <a:xfrm>
            <a:off x="2494464" y="494214"/>
            <a:ext cx="4155074" cy="4155073"/>
            <a:chOff x="2119794" y="-36836"/>
            <a:chExt cx="5217173" cy="5217173"/>
          </a:xfrm>
        </p:grpSpPr>
        <p:sp>
          <p:nvSpPr>
            <p:cNvPr id="245" name="Google Shape;245;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6" name="Google Shape;246;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47" name="Google Shape;247;p242"/>
            <p:cNvGrpSpPr/>
            <p:nvPr/>
          </p:nvGrpSpPr>
          <p:grpSpPr>
            <a:xfrm>
              <a:off x="2119794" y="-36836"/>
              <a:ext cx="5217173" cy="5217173"/>
              <a:chOff x="2334961" y="334711"/>
              <a:chExt cx="4626477" cy="4626477"/>
            </a:xfrm>
          </p:grpSpPr>
          <p:grpSp>
            <p:nvGrpSpPr>
              <p:cNvPr id="248" name="Google Shape;248;p242"/>
              <p:cNvGrpSpPr/>
              <p:nvPr/>
            </p:nvGrpSpPr>
            <p:grpSpPr>
              <a:xfrm>
                <a:off x="2334961" y="334711"/>
                <a:ext cx="4626477" cy="4626477"/>
                <a:chOff x="2334961" y="334711"/>
                <a:chExt cx="4626477" cy="4626477"/>
              </a:xfrm>
            </p:grpSpPr>
            <p:sp>
              <p:nvSpPr>
                <p:cNvPr id="249" name="Google Shape;249;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0" name="Google Shape;250;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1" name="Google Shape;251;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2" name="Google Shape;252;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3" name="Google Shape;253;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54" name="Google Shape;254;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55"/>
        <p:cNvGrpSpPr/>
        <p:nvPr/>
      </p:nvGrpSpPr>
      <p:grpSpPr>
        <a:xfrm>
          <a:off x="0" y="0"/>
          <a:ext cx="0" cy="0"/>
          <a:chOff x="0" y="0"/>
          <a:chExt cx="0" cy="0"/>
        </a:xfrm>
      </p:grpSpPr>
      <p:grpSp>
        <p:nvGrpSpPr>
          <p:cNvPr id="256" name="Google Shape;256;p243"/>
          <p:cNvGrpSpPr/>
          <p:nvPr/>
        </p:nvGrpSpPr>
        <p:grpSpPr>
          <a:xfrm>
            <a:off x="2494465" y="494214"/>
            <a:ext cx="4155072" cy="4155073"/>
            <a:chOff x="2119794" y="-36836"/>
            <a:chExt cx="5217173" cy="5217173"/>
          </a:xfrm>
        </p:grpSpPr>
        <p:sp>
          <p:nvSpPr>
            <p:cNvPr id="257" name="Google Shape;257;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8" name="Google Shape;258;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59" name="Google Shape;259;p243"/>
            <p:cNvGrpSpPr/>
            <p:nvPr/>
          </p:nvGrpSpPr>
          <p:grpSpPr>
            <a:xfrm>
              <a:off x="2119794" y="-36836"/>
              <a:ext cx="5217173" cy="5217173"/>
              <a:chOff x="2334961" y="334711"/>
              <a:chExt cx="4626477" cy="4626477"/>
            </a:xfrm>
          </p:grpSpPr>
          <p:grpSp>
            <p:nvGrpSpPr>
              <p:cNvPr id="260" name="Google Shape;260;p243"/>
              <p:cNvGrpSpPr/>
              <p:nvPr/>
            </p:nvGrpSpPr>
            <p:grpSpPr>
              <a:xfrm>
                <a:off x="2334961" y="334711"/>
                <a:ext cx="4626477" cy="4626477"/>
                <a:chOff x="2334961" y="334711"/>
                <a:chExt cx="4626477" cy="4626477"/>
              </a:xfrm>
            </p:grpSpPr>
            <p:sp>
              <p:nvSpPr>
                <p:cNvPr id="261" name="Google Shape;261;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2" name="Google Shape;262;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3" name="Google Shape;263;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4" name="Google Shape;264;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5" name="Google Shape;265;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6" name="Google Shape;266;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67"/>
        <p:cNvGrpSpPr/>
        <p:nvPr/>
      </p:nvGrpSpPr>
      <p:grpSpPr>
        <a:xfrm>
          <a:off x="0" y="0"/>
          <a:ext cx="0" cy="0"/>
          <a:chOff x="0" y="0"/>
          <a:chExt cx="0" cy="0"/>
        </a:xfrm>
      </p:grpSpPr>
      <p:pic>
        <p:nvPicPr>
          <p:cNvPr id="268" name="Google Shape;268;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69" name="Google Shape;269;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70"/>
        <p:cNvGrpSpPr/>
        <p:nvPr/>
      </p:nvGrpSpPr>
      <p:grpSpPr>
        <a:xfrm>
          <a:off x="0" y="0"/>
          <a:ext cx="0" cy="0"/>
          <a:chOff x="0" y="0"/>
          <a:chExt cx="0" cy="0"/>
        </a:xfrm>
      </p:grpSpPr>
      <p:pic>
        <p:nvPicPr>
          <p:cNvPr id="271" name="Google Shape;271;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72" name="Google Shape;272;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73"/>
        <p:cNvGrpSpPr/>
        <p:nvPr/>
      </p:nvGrpSpPr>
      <p:grpSpPr>
        <a:xfrm>
          <a:off x="0" y="0"/>
          <a:ext cx="0" cy="0"/>
          <a:chOff x="0" y="0"/>
          <a:chExt cx="0" cy="0"/>
        </a:xfrm>
      </p:grpSpPr>
      <p:pic>
        <p:nvPicPr>
          <p:cNvPr id="274" name="Google Shape;274;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75" name="Google Shape;275;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6" name="Google Shape;276;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77"/>
        <p:cNvGrpSpPr/>
        <p:nvPr/>
      </p:nvGrpSpPr>
      <p:grpSpPr>
        <a:xfrm>
          <a:off x="0" y="0"/>
          <a:ext cx="0" cy="0"/>
          <a:chOff x="0" y="0"/>
          <a:chExt cx="0" cy="0"/>
        </a:xfrm>
      </p:grpSpPr>
      <p:pic>
        <p:nvPicPr>
          <p:cNvPr id="278" name="Google Shape;278;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79" name="Google Shape;279;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0" name="Google Shape;280;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1" name="Google Shape;281;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82" name="Google Shape;282;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3" name="Google Shape;283;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4" name="Google Shape;284;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85" name="Google Shape;285;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6" name="Google Shape;286;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7" name="Google Shape;287;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8" name="Google Shape;288;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89"/>
        <p:cNvGrpSpPr/>
        <p:nvPr/>
      </p:nvGrpSpPr>
      <p:grpSpPr>
        <a:xfrm>
          <a:off x="0" y="0"/>
          <a:ext cx="0" cy="0"/>
          <a:chOff x="0" y="0"/>
          <a:chExt cx="0" cy="0"/>
        </a:xfrm>
      </p:grpSpPr>
      <p:pic>
        <p:nvPicPr>
          <p:cNvPr id="290" name="Google Shape;290;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1" name="Google Shape;291;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2" name="Google Shape;292;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3" name="Google Shape;293;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4" name="Google Shape;294;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5" name="Google Shape;295;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6" name="Google Shape;296;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97" name="Google Shape;297;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8" name="Google Shape;298;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301"/>
        <p:cNvGrpSpPr/>
        <p:nvPr/>
      </p:nvGrpSpPr>
      <p:grpSpPr>
        <a:xfrm>
          <a:off x="0" y="0"/>
          <a:ext cx="0" cy="0"/>
          <a:chOff x="0" y="0"/>
          <a:chExt cx="0" cy="0"/>
        </a:xfrm>
      </p:grpSpPr>
      <p:pic>
        <p:nvPicPr>
          <p:cNvPr id="302" name="Google Shape;302;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303" name="Google Shape;303;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304" name="Google Shape;304;p249"/>
          <p:cNvGrpSpPr/>
          <p:nvPr/>
        </p:nvGrpSpPr>
        <p:grpSpPr>
          <a:xfrm>
            <a:off x="2257341" y="1861278"/>
            <a:ext cx="560368" cy="825149"/>
            <a:chOff x="2257341" y="1871217"/>
            <a:chExt cx="560368" cy="825149"/>
          </a:xfrm>
        </p:grpSpPr>
        <p:sp>
          <p:nvSpPr>
            <p:cNvPr id="305" name="Google Shape;305;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06" name="Google Shape;306;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07" name="Google Shape;307;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08" name="Google Shape;308;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309" name="Google Shape;309;p249"/>
          <p:cNvGrpSpPr/>
          <p:nvPr/>
        </p:nvGrpSpPr>
        <p:grpSpPr>
          <a:xfrm>
            <a:off x="6326292" y="1861278"/>
            <a:ext cx="560368" cy="825149"/>
            <a:chOff x="6326292" y="1871217"/>
            <a:chExt cx="560368" cy="825149"/>
          </a:xfrm>
        </p:grpSpPr>
        <p:sp>
          <p:nvSpPr>
            <p:cNvPr id="310" name="Google Shape;310;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11" name="Google Shape;311;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12" name="Google Shape;312;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13" name="Google Shape;313;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14" name="Google Shape;314;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5" name="Google Shape;315;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6" name="Google Shape;316;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7" name="Google Shape;317;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8" name="Google Shape;318;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9" name="Google Shape;319;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20"/>
        <p:cNvGrpSpPr/>
        <p:nvPr/>
      </p:nvGrpSpPr>
      <p:grpSpPr>
        <a:xfrm>
          <a:off x="0" y="0"/>
          <a:ext cx="0" cy="0"/>
          <a:chOff x="0" y="0"/>
          <a:chExt cx="0" cy="0"/>
        </a:xfrm>
      </p:grpSpPr>
      <p:pic>
        <p:nvPicPr>
          <p:cNvPr id="321" name="Google Shape;321;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22" name="Google Shape;322;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3" name="Google Shape;323;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4" name="Google Shape;324;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25" name="Google Shape;325;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6" name="Google Shape;326;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7" name="Google Shape;327;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8" name="Google Shape;328;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29" name="Google Shape;329;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0" name="Google Shape;330;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1" name="Google Shape;331;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32" name="Google Shape;332;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33" name="Google Shape;333;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4" name="Google Shape;334;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5" name="Google Shape;335;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36"/>
        <p:cNvGrpSpPr/>
        <p:nvPr/>
      </p:nvGrpSpPr>
      <p:grpSpPr>
        <a:xfrm>
          <a:off x="0" y="0"/>
          <a:ext cx="0" cy="0"/>
          <a:chOff x="0" y="0"/>
          <a:chExt cx="0" cy="0"/>
        </a:xfrm>
      </p:grpSpPr>
      <p:pic>
        <p:nvPicPr>
          <p:cNvPr id="337" name="Google Shape;337;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8" name="Google Shape;338;p251"/>
          <p:cNvGrpSpPr/>
          <p:nvPr/>
        </p:nvGrpSpPr>
        <p:grpSpPr>
          <a:xfrm>
            <a:off x="0" y="2399230"/>
            <a:ext cx="9144001" cy="2349751"/>
            <a:chOff x="0" y="2182920"/>
            <a:chExt cx="9144001" cy="2349751"/>
          </a:xfrm>
        </p:grpSpPr>
        <p:sp>
          <p:nvSpPr>
            <p:cNvPr id="339" name="Google Shape;339;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0" name="Google Shape;340;p251"/>
            <p:cNvGrpSpPr/>
            <p:nvPr/>
          </p:nvGrpSpPr>
          <p:grpSpPr>
            <a:xfrm>
              <a:off x="1229347" y="2182920"/>
              <a:ext cx="6685306" cy="1002265"/>
              <a:chOff x="976268" y="2064936"/>
              <a:chExt cx="6685306" cy="1002265"/>
            </a:xfrm>
          </p:grpSpPr>
          <p:sp>
            <p:nvSpPr>
              <p:cNvPr id="341" name="Google Shape;341;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2" name="Google Shape;342;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3" name="Google Shape;343;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44" name="Google Shape;344;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5" name="Google Shape;345;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6" name="Google Shape;346;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7" name="Google Shape;347;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8" name="Google Shape;348;p251"/>
          <p:cNvSpPr>
            <a:spLocks noGrp="1"/>
          </p:cNvSpPr>
          <p:nvPr>
            <p:ph type="pic" idx="5"/>
          </p:nvPr>
        </p:nvSpPr>
        <p:spPr>
          <a:xfrm>
            <a:off x="1460973" y="2631002"/>
            <a:ext cx="539010" cy="538720"/>
          </a:xfrm>
          <a:prstGeom prst="rect">
            <a:avLst/>
          </a:prstGeom>
          <a:noFill/>
          <a:ln>
            <a:noFill/>
          </a:ln>
        </p:spPr>
      </p:sp>
      <p:sp>
        <p:nvSpPr>
          <p:cNvPr id="349" name="Google Shape;349;p251"/>
          <p:cNvSpPr>
            <a:spLocks noGrp="1"/>
          </p:cNvSpPr>
          <p:nvPr>
            <p:ph type="pic" idx="6"/>
          </p:nvPr>
        </p:nvSpPr>
        <p:spPr>
          <a:xfrm>
            <a:off x="4302493" y="2631002"/>
            <a:ext cx="539010" cy="538720"/>
          </a:xfrm>
          <a:prstGeom prst="rect">
            <a:avLst/>
          </a:prstGeom>
          <a:noFill/>
          <a:ln>
            <a:noFill/>
          </a:ln>
        </p:spPr>
      </p:sp>
      <p:sp>
        <p:nvSpPr>
          <p:cNvPr id="350" name="Google Shape;350;p251"/>
          <p:cNvSpPr>
            <a:spLocks noGrp="1"/>
          </p:cNvSpPr>
          <p:nvPr>
            <p:ph type="pic" idx="7"/>
          </p:nvPr>
        </p:nvSpPr>
        <p:spPr>
          <a:xfrm>
            <a:off x="7144013" y="2631002"/>
            <a:ext cx="539010" cy="538720"/>
          </a:xfrm>
          <a:prstGeom prst="rect">
            <a:avLst/>
          </a:prstGeom>
          <a:noFill/>
          <a:ln>
            <a:noFill/>
          </a:ln>
        </p:spPr>
      </p:sp>
      <p:sp>
        <p:nvSpPr>
          <p:cNvPr id="351" name="Google Shape;351;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2" name="Google Shape;352;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26"/>
        <p:cNvGrpSpPr/>
        <p:nvPr/>
      </p:nvGrpSpPr>
      <p:grpSpPr>
        <a:xfrm>
          <a:off x="0" y="0"/>
          <a:ext cx="0" cy="0"/>
          <a:chOff x="0" y="0"/>
          <a:chExt cx="0" cy="0"/>
        </a:xfrm>
      </p:grpSpPr>
      <p:pic>
        <p:nvPicPr>
          <p:cNvPr id="27" name="Google Shape;27;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8" name="Google Shape;28;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 name="Google Shape;29;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 name="Google Shape;30;p282"/>
          <p:cNvGrpSpPr/>
          <p:nvPr/>
        </p:nvGrpSpPr>
        <p:grpSpPr>
          <a:xfrm>
            <a:off x="2441263" y="1060409"/>
            <a:ext cx="4259386" cy="3399177"/>
            <a:chOff x="2441263" y="1068029"/>
            <a:chExt cx="4259386" cy="3399177"/>
          </a:xfrm>
        </p:grpSpPr>
        <p:pic>
          <p:nvPicPr>
            <p:cNvPr id="31" name="Google Shape;31;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32" name="Google Shape;32;p282"/>
            <p:cNvGrpSpPr/>
            <p:nvPr/>
          </p:nvGrpSpPr>
          <p:grpSpPr>
            <a:xfrm>
              <a:off x="2441263" y="1089939"/>
              <a:ext cx="4259386" cy="3377267"/>
              <a:chOff x="2441263" y="1089939"/>
              <a:chExt cx="4259386" cy="3377267"/>
            </a:xfrm>
          </p:grpSpPr>
          <p:sp>
            <p:nvSpPr>
              <p:cNvPr id="33" name="Google Shape;33;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4" name="Google Shape;34;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5" name="Google Shape;35;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6" name="Google Shape;36;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7" name="Google Shape;37;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8" name="Google Shape;38;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9" name="Google Shape;39;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0" name="Google Shape;40;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41" name="Google Shape;41;p282"/>
            <p:cNvGrpSpPr/>
            <p:nvPr/>
          </p:nvGrpSpPr>
          <p:grpSpPr>
            <a:xfrm>
              <a:off x="3551613" y="1402488"/>
              <a:ext cx="2053983" cy="2053983"/>
              <a:chOff x="3766548" y="1602249"/>
              <a:chExt cx="2053983" cy="2053983"/>
            </a:xfrm>
          </p:grpSpPr>
          <p:sp>
            <p:nvSpPr>
              <p:cNvPr id="42" name="Google Shape;42;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 name="Google Shape;43;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44" name="Google Shape;44;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 name="Google Shape;45;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 name="Google Shape;48;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 name="Google Shape;49;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 name="Google Shape;50;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 name="Google Shape;51;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 name="Google Shape;52;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53"/>
        <p:cNvGrpSpPr/>
        <p:nvPr/>
      </p:nvGrpSpPr>
      <p:grpSpPr>
        <a:xfrm>
          <a:off x="0" y="0"/>
          <a:ext cx="0" cy="0"/>
          <a:chOff x="0" y="0"/>
          <a:chExt cx="0" cy="0"/>
        </a:xfrm>
      </p:grpSpPr>
      <p:pic>
        <p:nvPicPr>
          <p:cNvPr id="354" name="Google Shape;354;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5" name="Google Shape;355;p252"/>
          <p:cNvGrpSpPr/>
          <p:nvPr/>
        </p:nvGrpSpPr>
        <p:grpSpPr>
          <a:xfrm>
            <a:off x="0" y="2399230"/>
            <a:ext cx="9144001" cy="2349751"/>
            <a:chOff x="0" y="2182920"/>
            <a:chExt cx="9144001" cy="2349751"/>
          </a:xfrm>
        </p:grpSpPr>
        <p:sp>
          <p:nvSpPr>
            <p:cNvPr id="356" name="Google Shape;356;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7" name="Google Shape;357;p252"/>
            <p:cNvGrpSpPr/>
            <p:nvPr/>
          </p:nvGrpSpPr>
          <p:grpSpPr>
            <a:xfrm>
              <a:off x="1229347" y="2182920"/>
              <a:ext cx="6685306" cy="1002265"/>
              <a:chOff x="976268" y="2064936"/>
              <a:chExt cx="6685306" cy="1002265"/>
            </a:xfrm>
          </p:grpSpPr>
          <p:sp>
            <p:nvSpPr>
              <p:cNvPr id="358" name="Google Shape;358;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9" name="Google Shape;359;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0" name="Google Shape;360;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1" name="Google Shape;361;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2" name="Google Shape;362;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 name="Google Shape;363;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 name="Google Shape;364;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5" name="Google Shape;365;p252"/>
          <p:cNvSpPr>
            <a:spLocks noGrp="1"/>
          </p:cNvSpPr>
          <p:nvPr>
            <p:ph type="pic" idx="5"/>
          </p:nvPr>
        </p:nvSpPr>
        <p:spPr>
          <a:xfrm>
            <a:off x="1460973" y="2631002"/>
            <a:ext cx="539010" cy="538720"/>
          </a:xfrm>
          <a:prstGeom prst="rect">
            <a:avLst/>
          </a:prstGeom>
          <a:noFill/>
          <a:ln>
            <a:noFill/>
          </a:ln>
        </p:spPr>
      </p:sp>
      <p:sp>
        <p:nvSpPr>
          <p:cNvPr id="366" name="Google Shape;366;p252"/>
          <p:cNvSpPr>
            <a:spLocks noGrp="1"/>
          </p:cNvSpPr>
          <p:nvPr>
            <p:ph type="pic" idx="6"/>
          </p:nvPr>
        </p:nvSpPr>
        <p:spPr>
          <a:xfrm>
            <a:off x="4302493" y="2631002"/>
            <a:ext cx="539010" cy="538720"/>
          </a:xfrm>
          <a:prstGeom prst="rect">
            <a:avLst/>
          </a:prstGeom>
          <a:noFill/>
          <a:ln>
            <a:noFill/>
          </a:ln>
        </p:spPr>
      </p:sp>
      <p:sp>
        <p:nvSpPr>
          <p:cNvPr id="367" name="Google Shape;367;p252"/>
          <p:cNvSpPr>
            <a:spLocks noGrp="1"/>
          </p:cNvSpPr>
          <p:nvPr>
            <p:ph type="pic" idx="7"/>
          </p:nvPr>
        </p:nvSpPr>
        <p:spPr>
          <a:xfrm>
            <a:off x="7144013" y="2631002"/>
            <a:ext cx="539010" cy="538720"/>
          </a:xfrm>
          <a:prstGeom prst="rect">
            <a:avLst/>
          </a:prstGeom>
          <a:noFill/>
          <a:ln>
            <a:noFill/>
          </a:ln>
        </p:spPr>
      </p:sp>
      <p:sp>
        <p:nvSpPr>
          <p:cNvPr id="368" name="Google Shape;368;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9" name="Google Shape;369;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70"/>
        <p:cNvGrpSpPr/>
        <p:nvPr/>
      </p:nvGrpSpPr>
      <p:grpSpPr>
        <a:xfrm>
          <a:off x="0" y="0"/>
          <a:ext cx="0" cy="0"/>
          <a:chOff x="0" y="0"/>
          <a:chExt cx="0" cy="0"/>
        </a:xfrm>
      </p:grpSpPr>
      <p:pic>
        <p:nvPicPr>
          <p:cNvPr id="371" name="Google Shape;371;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72" name="Google Shape;372;p253"/>
          <p:cNvGrpSpPr/>
          <p:nvPr/>
        </p:nvGrpSpPr>
        <p:grpSpPr>
          <a:xfrm>
            <a:off x="0" y="2399230"/>
            <a:ext cx="9144001" cy="2349751"/>
            <a:chOff x="0" y="2182920"/>
            <a:chExt cx="9144001" cy="2349751"/>
          </a:xfrm>
        </p:grpSpPr>
        <p:sp>
          <p:nvSpPr>
            <p:cNvPr id="373" name="Google Shape;373;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4" name="Google Shape;374;p253"/>
            <p:cNvGrpSpPr/>
            <p:nvPr/>
          </p:nvGrpSpPr>
          <p:grpSpPr>
            <a:xfrm>
              <a:off x="1229347" y="2182920"/>
              <a:ext cx="6685306" cy="1002265"/>
              <a:chOff x="976268" y="2064936"/>
              <a:chExt cx="6685306" cy="1002265"/>
            </a:xfrm>
          </p:grpSpPr>
          <p:sp>
            <p:nvSpPr>
              <p:cNvPr id="375" name="Google Shape;375;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6" name="Google Shape;376;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7" name="Google Shape;377;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8" name="Google Shape;378;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9" name="Google Shape;379;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0" name="Google Shape;380;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1" name="Google Shape;381;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2" name="Google Shape;382;p253"/>
          <p:cNvSpPr>
            <a:spLocks noGrp="1"/>
          </p:cNvSpPr>
          <p:nvPr>
            <p:ph type="pic" idx="5"/>
          </p:nvPr>
        </p:nvSpPr>
        <p:spPr>
          <a:xfrm>
            <a:off x="1460973" y="2631002"/>
            <a:ext cx="539010" cy="538720"/>
          </a:xfrm>
          <a:prstGeom prst="rect">
            <a:avLst/>
          </a:prstGeom>
          <a:noFill/>
          <a:ln>
            <a:noFill/>
          </a:ln>
        </p:spPr>
      </p:sp>
      <p:sp>
        <p:nvSpPr>
          <p:cNvPr id="383" name="Google Shape;383;p253"/>
          <p:cNvSpPr>
            <a:spLocks noGrp="1"/>
          </p:cNvSpPr>
          <p:nvPr>
            <p:ph type="pic" idx="6"/>
          </p:nvPr>
        </p:nvSpPr>
        <p:spPr>
          <a:xfrm>
            <a:off x="4302493" y="2631002"/>
            <a:ext cx="539010" cy="538720"/>
          </a:xfrm>
          <a:prstGeom prst="rect">
            <a:avLst/>
          </a:prstGeom>
          <a:noFill/>
          <a:ln>
            <a:noFill/>
          </a:ln>
        </p:spPr>
      </p:sp>
      <p:sp>
        <p:nvSpPr>
          <p:cNvPr id="384" name="Google Shape;384;p253"/>
          <p:cNvSpPr>
            <a:spLocks noGrp="1"/>
          </p:cNvSpPr>
          <p:nvPr>
            <p:ph type="pic" idx="7"/>
          </p:nvPr>
        </p:nvSpPr>
        <p:spPr>
          <a:xfrm>
            <a:off x="7144013" y="2631002"/>
            <a:ext cx="539010" cy="538720"/>
          </a:xfrm>
          <a:prstGeom prst="rect">
            <a:avLst/>
          </a:prstGeom>
          <a:noFill/>
          <a:ln>
            <a:noFill/>
          </a:ln>
        </p:spPr>
      </p:sp>
      <p:sp>
        <p:nvSpPr>
          <p:cNvPr id="385" name="Google Shape;385;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6" name="Google Shape;386;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87"/>
        <p:cNvGrpSpPr/>
        <p:nvPr/>
      </p:nvGrpSpPr>
      <p:grpSpPr>
        <a:xfrm>
          <a:off x="0" y="0"/>
          <a:ext cx="0" cy="0"/>
          <a:chOff x="0" y="0"/>
          <a:chExt cx="0" cy="0"/>
        </a:xfrm>
      </p:grpSpPr>
      <p:pic>
        <p:nvPicPr>
          <p:cNvPr id="388" name="Google Shape;388;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89" name="Google Shape;389;p254"/>
          <p:cNvGrpSpPr/>
          <p:nvPr/>
        </p:nvGrpSpPr>
        <p:grpSpPr>
          <a:xfrm>
            <a:off x="0" y="2399230"/>
            <a:ext cx="9144001" cy="2349751"/>
            <a:chOff x="0" y="2182920"/>
            <a:chExt cx="9144001" cy="2349751"/>
          </a:xfrm>
        </p:grpSpPr>
        <p:sp>
          <p:nvSpPr>
            <p:cNvPr id="390" name="Google Shape;390;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91" name="Google Shape;391;p254"/>
            <p:cNvGrpSpPr/>
            <p:nvPr/>
          </p:nvGrpSpPr>
          <p:grpSpPr>
            <a:xfrm>
              <a:off x="1229347" y="2182920"/>
              <a:ext cx="6685306" cy="1002265"/>
              <a:chOff x="976268" y="2064936"/>
              <a:chExt cx="6685306" cy="1002265"/>
            </a:xfrm>
          </p:grpSpPr>
          <p:sp>
            <p:nvSpPr>
              <p:cNvPr id="392" name="Google Shape;392;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3" name="Google Shape;393;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4" name="Google Shape;394;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95" name="Google Shape;395;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6" name="Google Shape;396;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7" name="Google Shape;397;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8" name="Google Shape;398;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9" name="Google Shape;399;p254"/>
          <p:cNvSpPr>
            <a:spLocks noGrp="1"/>
          </p:cNvSpPr>
          <p:nvPr>
            <p:ph type="pic" idx="5"/>
          </p:nvPr>
        </p:nvSpPr>
        <p:spPr>
          <a:xfrm>
            <a:off x="1460973" y="2631002"/>
            <a:ext cx="539010" cy="538720"/>
          </a:xfrm>
          <a:prstGeom prst="rect">
            <a:avLst/>
          </a:prstGeom>
          <a:noFill/>
          <a:ln>
            <a:noFill/>
          </a:ln>
        </p:spPr>
      </p:sp>
      <p:sp>
        <p:nvSpPr>
          <p:cNvPr id="400" name="Google Shape;400;p254"/>
          <p:cNvSpPr>
            <a:spLocks noGrp="1"/>
          </p:cNvSpPr>
          <p:nvPr>
            <p:ph type="pic" idx="6"/>
          </p:nvPr>
        </p:nvSpPr>
        <p:spPr>
          <a:xfrm>
            <a:off x="4302493" y="2631002"/>
            <a:ext cx="539010" cy="538720"/>
          </a:xfrm>
          <a:prstGeom prst="rect">
            <a:avLst/>
          </a:prstGeom>
          <a:noFill/>
          <a:ln>
            <a:noFill/>
          </a:ln>
        </p:spPr>
      </p:sp>
      <p:sp>
        <p:nvSpPr>
          <p:cNvPr id="401" name="Google Shape;401;p254"/>
          <p:cNvSpPr>
            <a:spLocks noGrp="1"/>
          </p:cNvSpPr>
          <p:nvPr>
            <p:ph type="pic" idx="7"/>
          </p:nvPr>
        </p:nvSpPr>
        <p:spPr>
          <a:xfrm>
            <a:off x="7144013" y="2631002"/>
            <a:ext cx="539010" cy="538720"/>
          </a:xfrm>
          <a:prstGeom prst="rect">
            <a:avLst/>
          </a:prstGeom>
          <a:noFill/>
          <a:ln>
            <a:noFill/>
          </a:ln>
        </p:spPr>
      </p:sp>
      <p:sp>
        <p:nvSpPr>
          <p:cNvPr id="402" name="Google Shape;402;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404"/>
        <p:cNvGrpSpPr/>
        <p:nvPr/>
      </p:nvGrpSpPr>
      <p:grpSpPr>
        <a:xfrm>
          <a:off x="0" y="0"/>
          <a:ext cx="0" cy="0"/>
          <a:chOff x="0" y="0"/>
          <a:chExt cx="0" cy="0"/>
        </a:xfrm>
      </p:grpSpPr>
      <p:pic>
        <p:nvPicPr>
          <p:cNvPr id="405" name="Google Shape;405;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6" name="Google Shape;406;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7" name="Google Shape;407;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408" name="Google Shape;408;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09" name="Google Shape;409;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0" name="Google Shape;410;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1" name="Google Shape;411;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3" name="Google Shape;413;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5"/>
          <p:cNvSpPr>
            <a:spLocks noGrp="1"/>
          </p:cNvSpPr>
          <p:nvPr>
            <p:ph type="pic" idx="4"/>
          </p:nvPr>
        </p:nvSpPr>
        <p:spPr>
          <a:xfrm>
            <a:off x="1324089" y="1830915"/>
            <a:ext cx="482600" cy="482600"/>
          </a:xfrm>
          <a:prstGeom prst="rect">
            <a:avLst/>
          </a:prstGeom>
          <a:noFill/>
          <a:ln>
            <a:noFill/>
          </a:ln>
        </p:spPr>
      </p:sp>
      <p:sp>
        <p:nvSpPr>
          <p:cNvPr id="415" name="Google Shape;415;p255"/>
          <p:cNvSpPr>
            <a:spLocks noGrp="1"/>
          </p:cNvSpPr>
          <p:nvPr>
            <p:ph type="pic" idx="5"/>
          </p:nvPr>
        </p:nvSpPr>
        <p:spPr>
          <a:xfrm>
            <a:off x="4330701" y="1830915"/>
            <a:ext cx="482600" cy="482600"/>
          </a:xfrm>
          <a:prstGeom prst="rect">
            <a:avLst/>
          </a:prstGeom>
          <a:noFill/>
          <a:ln>
            <a:noFill/>
          </a:ln>
        </p:spPr>
      </p:sp>
      <p:sp>
        <p:nvSpPr>
          <p:cNvPr id="416" name="Google Shape;416;p255"/>
          <p:cNvSpPr>
            <a:spLocks noGrp="1"/>
          </p:cNvSpPr>
          <p:nvPr>
            <p:ph type="pic" idx="6"/>
          </p:nvPr>
        </p:nvSpPr>
        <p:spPr>
          <a:xfrm>
            <a:off x="7337312" y="1830915"/>
            <a:ext cx="482600" cy="482600"/>
          </a:xfrm>
          <a:prstGeom prst="rect">
            <a:avLst/>
          </a:prstGeom>
          <a:noFill/>
          <a:ln>
            <a:noFill/>
          </a:ln>
        </p:spPr>
      </p:sp>
      <p:sp>
        <p:nvSpPr>
          <p:cNvPr id="417" name="Google Shape;417;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8" name="Google Shape;418;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9" name="Google Shape;419;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22"/>
        <p:cNvGrpSpPr/>
        <p:nvPr/>
      </p:nvGrpSpPr>
      <p:grpSpPr>
        <a:xfrm>
          <a:off x="0" y="0"/>
          <a:ext cx="0" cy="0"/>
          <a:chOff x="0" y="0"/>
          <a:chExt cx="0" cy="0"/>
        </a:xfrm>
      </p:grpSpPr>
      <p:pic>
        <p:nvPicPr>
          <p:cNvPr id="423" name="Google Shape;423;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24" name="Google Shape;424;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25" name="Google Shape;425;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26" name="Google Shape;426;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7" name="Google Shape;427;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8" name="Google Shape;428;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9" name="Google Shape;429;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0" name="Google Shape;430;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31" name="Google Shape;431;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2" name="Google Shape;432;p256"/>
          <p:cNvSpPr>
            <a:spLocks noGrp="1"/>
          </p:cNvSpPr>
          <p:nvPr>
            <p:ph type="pic" idx="4"/>
          </p:nvPr>
        </p:nvSpPr>
        <p:spPr>
          <a:xfrm>
            <a:off x="1324089" y="1830915"/>
            <a:ext cx="482600" cy="482600"/>
          </a:xfrm>
          <a:prstGeom prst="rect">
            <a:avLst/>
          </a:prstGeom>
          <a:noFill/>
          <a:ln>
            <a:noFill/>
          </a:ln>
        </p:spPr>
      </p:sp>
      <p:sp>
        <p:nvSpPr>
          <p:cNvPr id="433" name="Google Shape;433;p256"/>
          <p:cNvSpPr>
            <a:spLocks noGrp="1"/>
          </p:cNvSpPr>
          <p:nvPr>
            <p:ph type="pic" idx="5"/>
          </p:nvPr>
        </p:nvSpPr>
        <p:spPr>
          <a:xfrm>
            <a:off x="4330701" y="1830915"/>
            <a:ext cx="482600" cy="482600"/>
          </a:xfrm>
          <a:prstGeom prst="rect">
            <a:avLst/>
          </a:prstGeom>
          <a:noFill/>
          <a:ln>
            <a:noFill/>
          </a:ln>
        </p:spPr>
      </p:sp>
      <p:sp>
        <p:nvSpPr>
          <p:cNvPr id="434" name="Google Shape;434;p256"/>
          <p:cNvSpPr>
            <a:spLocks noGrp="1"/>
          </p:cNvSpPr>
          <p:nvPr>
            <p:ph type="pic" idx="6"/>
          </p:nvPr>
        </p:nvSpPr>
        <p:spPr>
          <a:xfrm>
            <a:off x="7337312" y="1830915"/>
            <a:ext cx="482600" cy="482600"/>
          </a:xfrm>
          <a:prstGeom prst="rect">
            <a:avLst/>
          </a:prstGeom>
          <a:noFill/>
          <a:ln>
            <a:noFill/>
          </a:ln>
        </p:spPr>
      </p:sp>
      <p:sp>
        <p:nvSpPr>
          <p:cNvPr id="435" name="Google Shape;435;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6" name="Google Shape;436;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7" name="Google Shape;437;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8" name="Google Shape;438;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40"/>
        <p:cNvGrpSpPr/>
        <p:nvPr/>
      </p:nvGrpSpPr>
      <p:grpSpPr>
        <a:xfrm>
          <a:off x="0" y="0"/>
          <a:ext cx="0" cy="0"/>
          <a:chOff x="0" y="0"/>
          <a:chExt cx="0" cy="0"/>
        </a:xfrm>
      </p:grpSpPr>
      <p:pic>
        <p:nvPicPr>
          <p:cNvPr id="441" name="Google Shape;441;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42" name="Google Shape;442;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43" name="Google Shape;443;p257"/>
          <p:cNvGrpSpPr/>
          <p:nvPr/>
        </p:nvGrpSpPr>
        <p:grpSpPr>
          <a:xfrm>
            <a:off x="865742" y="1720353"/>
            <a:ext cx="7412516" cy="894818"/>
            <a:chOff x="865742" y="1720353"/>
            <a:chExt cx="7412516" cy="894818"/>
          </a:xfrm>
        </p:grpSpPr>
        <p:grpSp>
          <p:nvGrpSpPr>
            <p:cNvPr id="444" name="Google Shape;444;p257"/>
            <p:cNvGrpSpPr/>
            <p:nvPr/>
          </p:nvGrpSpPr>
          <p:grpSpPr>
            <a:xfrm>
              <a:off x="3119411" y="1720353"/>
              <a:ext cx="651510" cy="894818"/>
              <a:chOff x="2980317" y="2014294"/>
              <a:chExt cx="651510" cy="894818"/>
            </a:xfrm>
          </p:grpSpPr>
          <p:cxnSp>
            <p:nvCxnSpPr>
              <p:cNvPr id="445" name="Google Shape;445;p257"/>
              <p:cNvCxnSpPr>
                <a:endCxn id="446"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47" name="Google Shape;447;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46" name="Google Shape;446;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48" name="Google Shape;448;p257"/>
            <p:cNvGrpSpPr/>
            <p:nvPr/>
          </p:nvGrpSpPr>
          <p:grpSpPr>
            <a:xfrm>
              <a:off x="5373080" y="1720353"/>
              <a:ext cx="651510" cy="894818"/>
              <a:chOff x="5071929" y="2014294"/>
              <a:chExt cx="651510" cy="894818"/>
            </a:xfrm>
          </p:grpSpPr>
          <p:cxnSp>
            <p:nvCxnSpPr>
              <p:cNvPr id="449" name="Google Shape;449;p257"/>
              <p:cNvCxnSpPr>
                <a:endCxn id="450"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1" name="Google Shape;451;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0" name="Google Shape;450;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52" name="Google Shape;452;p257"/>
            <p:cNvGrpSpPr/>
            <p:nvPr/>
          </p:nvGrpSpPr>
          <p:grpSpPr>
            <a:xfrm>
              <a:off x="7626748" y="1720353"/>
              <a:ext cx="651510" cy="894818"/>
              <a:chOff x="7469822" y="2014294"/>
              <a:chExt cx="651510" cy="894818"/>
            </a:xfrm>
          </p:grpSpPr>
          <p:cxnSp>
            <p:nvCxnSpPr>
              <p:cNvPr id="453" name="Google Shape;453;p257"/>
              <p:cNvCxnSpPr>
                <a:endCxn id="454"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5" name="Google Shape;455;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4" name="Google Shape;454;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56" name="Google Shape;456;p257"/>
            <p:cNvGrpSpPr/>
            <p:nvPr/>
          </p:nvGrpSpPr>
          <p:grpSpPr>
            <a:xfrm>
              <a:off x="865742" y="1720353"/>
              <a:ext cx="651510" cy="894818"/>
              <a:chOff x="888704" y="2014294"/>
              <a:chExt cx="651510" cy="894818"/>
            </a:xfrm>
          </p:grpSpPr>
          <p:cxnSp>
            <p:nvCxnSpPr>
              <p:cNvPr id="457" name="Google Shape;457;p257"/>
              <p:cNvCxnSpPr>
                <a:endCxn id="458"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9" name="Google Shape;459;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8" name="Google Shape;458;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60" name="Google Shape;460;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1" name="Google Shape;461;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2" name="Google Shape;462;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3" name="Google Shape;463;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4" name="Google Shape;464;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5" name="Google Shape;465;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6" name="Google Shape;466;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7" name="Google Shape;467;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8" name="Google Shape;468;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70"/>
        <p:cNvGrpSpPr/>
        <p:nvPr/>
      </p:nvGrpSpPr>
      <p:grpSpPr>
        <a:xfrm>
          <a:off x="0" y="0"/>
          <a:ext cx="0" cy="0"/>
          <a:chOff x="0" y="0"/>
          <a:chExt cx="0" cy="0"/>
        </a:xfrm>
      </p:grpSpPr>
      <p:pic>
        <p:nvPicPr>
          <p:cNvPr id="471" name="Google Shape;471;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72" name="Google Shape;472;p258"/>
          <p:cNvGrpSpPr/>
          <p:nvPr/>
        </p:nvGrpSpPr>
        <p:grpSpPr>
          <a:xfrm>
            <a:off x="1114581" y="3141131"/>
            <a:ext cx="175260" cy="1120085"/>
            <a:chOff x="973176" y="3197693"/>
            <a:chExt cx="175260" cy="1120085"/>
          </a:xfrm>
        </p:grpSpPr>
        <p:sp>
          <p:nvSpPr>
            <p:cNvPr id="473" name="Google Shape;473;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4" name="Google Shape;474;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5" name="Google Shape;475;p258"/>
          <p:cNvGrpSpPr/>
          <p:nvPr/>
        </p:nvGrpSpPr>
        <p:grpSpPr>
          <a:xfrm>
            <a:off x="5033439" y="1436374"/>
            <a:ext cx="175260" cy="1120085"/>
            <a:chOff x="4892034" y="1492936"/>
            <a:chExt cx="175260" cy="1120085"/>
          </a:xfrm>
        </p:grpSpPr>
        <p:sp>
          <p:nvSpPr>
            <p:cNvPr id="476" name="Google Shape;476;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7" name="Google Shape;477;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8" name="Google Shape;478;p258"/>
          <p:cNvGrpSpPr/>
          <p:nvPr/>
        </p:nvGrpSpPr>
        <p:grpSpPr>
          <a:xfrm>
            <a:off x="1114581" y="1436374"/>
            <a:ext cx="175260" cy="1120085"/>
            <a:chOff x="973176" y="1492936"/>
            <a:chExt cx="175260" cy="1120085"/>
          </a:xfrm>
        </p:grpSpPr>
        <p:cxnSp>
          <p:nvCxnSpPr>
            <p:cNvPr id="479" name="Google Shape;479;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80" name="Google Shape;480;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81" name="Google Shape;481;p258"/>
          <p:cNvGrpSpPr/>
          <p:nvPr/>
        </p:nvGrpSpPr>
        <p:grpSpPr>
          <a:xfrm>
            <a:off x="5033439" y="3141131"/>
            <a:ext cx="175260" cy="1120085"/>
            <a:chOff x="4892034" y="3197693"/>
            <a:chExt cx="175260" cy="1120085"/>
          </a:xfrm>
        </p:grpSpPr>
        <p:cxnSp>
          <p:nvCxnSpPr>
            <p:cNvPr id="482" name="Google Shape;482;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83" name="Google Shape;483;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84" name="Google Shape;484;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5" name="Google Shape;485;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6" name="Google Shape;486;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7" name="Google Shape;487;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8" name="Google Shape;488;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9" name="Google Shape;489;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0" name="Google Shape;490;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1" name="Google Shape;491;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2" name="Google Shape;492;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3" name="Google Shape;493;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94"/>
        <p:cNvGrpSpPr/>
        <p:nvPr/>
      </p:nvGrpSpPr>
      <p:grpSpPr>
        <a:xfrm>
          <a:off x="0" y="0"/>
          <a:ext cx="0" cy="0"/>
          <a:chOff x="0" y="0"/>
          <a:chExt cx="0" cy="0"/>
        </a:xfrm>
      </p:grpSpPr>
      <p:pic>
        <p:nvPicPr>
          <p:cNvPr id="495" name="Google Shape;495;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96" name="Google Shape;496;p259"/>
          <p:cNvGrpSpPr/>
          <p:nvPr/>
        </p:nvGrpSpPr>
        <p:grpSpPr>
          <a:xfrm>
            <a:off x="270520" y="225967"/>
            <a:ext cx="175260" cy="2964623"/>
            <a:chOff x="270520" y="1140367"/>
            <a:chExt cx="175260" cy="2964623"/>
          </a:xfrm>
        </p:grpSpPr>
        <p:grpSp>
          <p:nvGrpSpPr>
            <p:cNvPr id="497" name="Google Shape;497;p259"/>
            <p:cNvGrpSpPr/>
            <p:nvPr/>
          </p:nvGrpSpPr>
          <p:grpSpPr>
            <a:xfrm>
              <a:off x="270520" y="2780648"/>
              <a:ext cx="175260" cy="1324342"/>
              <a:chOff x="129115" y="2837210"/>
              <a:chExt cx="175260" cy="1324342"/>
            </a:xfrm>
          </p:grpSpPr>
          <p:sp>
            <p:nvSpPr>
              <p:cNvPr id="498" name="Google Shape;498;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9" name="Google Shape;499;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00" name="Google Shape;500;p259"/>
            <p:cNvGrpSpPr/>
            <p:nvPr/>
          </p:nvGrpSpPr>
          <p:grpSpPr>
            <a:xfrm>
              <a:off x="270520" y="1140367"/>
              <a:ext cx="175260" cy="1310953"/>
              <a:chOff x="129115" y="1196929"/>
              <a:chExt cx="175260" cy="1310953"/>
            </a:xfrm>
          </p:grpSpPr>
          <p:cxnSp>
            <p:nvCxnSpPr>
              <p:cNvPr id="501" name="Google Shape;501;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02" name="Google Shape;502;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03" name="Google Shape;503;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504" name="Google Shape;504;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505" name="Google Shape;505;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506" name="Google Shape;506;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507"/>
        <p:cNvGrpSpPr/>
        <p:nvPr/>
      </p:nvGrpSpPr>
      <p:grpSpPr>
        <a:xfrm>
          <a:off x="0" y="0"/>
          <a:ext cx="0" cy="0"/>
          <a:chOff x="0" y="0"/>
          <a:chExt cx="0" cy="0"/>
        </a:xfrm>
      </p:grpSpPr>
      <p:pic>
        <p:nvPicPr>
          <p:cNvPr id="508" name="Google Shape;508;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09" name="Google Shape;509;p260"/>
          <p:cNvGrpSpPr/>
          <p:nvPr/>
        </p:nvGrpSpPr>
        <p:grpSpPr>
          <a:xfrm>
            <a:off x="270520" y="225967"/>
            <a:ext cx="175260" cy="2964623"/>
            <a:chOff x="270520" y="1140367"/>
            <a:chExt cx="175260" cy="2964623"/>
          </a:xfrm>
        </p:grpSpPr>
        <p:grpSp>
          <p:nvGrpSpPr>
            <p:cNvPr id="510" name="Google Shape;510;p260"/>
            <p:cNvGrpSpPr/>
            <p:nvPr/>
          </p:nvGrpSpPr>
          <p:grpSpPr>
            <a:xfrm>
              <a:off x="270520" y="2780648"/>
              <a:ext cx="175260" cy="1324342"/>
              <a:chOff x="129115" y="2837210"/>
              <a:chExt cx="175260" cy="1324342"/>
            </a:xfrm>
          </p:grpSpPr>
          <p:sp>
            <p:nvSpPr>
              <p:cNvPr id="511" name="Google Shape;511;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12" name="Google Shape;512;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13" name="Google Shape;513;p260"/>
            <p:cNvGrpSpPr/>
            <p:nvPr/>
          </p:nvGrpSpPr>
          <p:grpSpPr>
            <a:xfrm>
              <a:off x="270520" y="1140367"/>
              <a:ext cx="175260" cy="1310953"/>
              <a:chOff x="129115" y="1196929"/>
              <a:chExt cx="175260" cy="1310953"/>
            </a:xfrm>
          </p:grpSpPr>
          <p:cxnSp>
            <p:nvCxnSpPr>
              <p:cNvPr id="514" name="Google Shape;514;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15" name="Google Shape;515;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16" name="Google Shape;516;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8" name="Google Shape;518;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9" name="Google Shape;519;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20"/>
        <p:cNvGrpSpPr/>
        <p:nvPr/>
      </p:nvGrpSpPr>
      <p:grpSpPr>
        <a:xfrm>
          <a:off x="0" y="0"/>
          <a:ext cx="0" cy="0"/>
          <a:chOff x="0" y="0"/>
          <a:chExt cx="0" cy="0"/>
        </a:xfrm>
      </p:grpSpPr>
      <p:pic>
        <p:nvPicPr>
          <p:cNvPr id="521" name="Google Shape;521;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22" name="Google Shape;522;p261"/>
          <p:cNvGrpSpPr/>
          <p:nvPr/>
        </p:nvGrpSpPr>
        <p:grpSpPr>
          <a:xfrm>
            <a:off x="240067" y="2283802"/>
            <a:ext cx="8663867" cy="930794"/>
            <a:chOff x="198438" y="775483"/>
            <a:chExt cx="8634888" cy="927681"/>
          </a:xfrm>
        </p:grpSpPr>
        <p:pic>
          <p:nvPicPr>
            <p:cNvPr id="523" name="Google Shape;523;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24" name="Google Shape;524;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25" name="Google Shape;525;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26" name="Google Shape;526;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27" name="Google Shape;527;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28" name="Google Shape;528;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9" name="Google Shape;529;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0" name="Google Shape;530;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1" name="Google Shape;531;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2" name="Google Shape;532;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53"/>
        <p:cNvGrpSpPr/>
        <p:nvPr/>
      </p:nvGrpSpPr>
      <p:grpSpPr>
        <a:xfrm>
          <a:off x="0" y="0"/>
          <a:ext cx="0" cy="0"/>
          <a:chOff x="0" y="0"/>
          <a:chExt cx="0" cy="0"/>
        </a:xfrm>
      </p:grpSpPr>
      <p:pic>
        <p:nvPicPr>
          <p:cNvPr id="54" name="Google Shape;54;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55" name="Google Shape;55;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56" name="Google Shape;56;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7" name="Google Shape;57;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58" name="Google Shape;58;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 name="Google Shape;59;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34"/>
        <p:cNvGrpSpPr/>
        <p:nvPr/>
      </p:nvGrpSpPr>
      <p:grpSpPr>
        <a:xfrm>
          <a:off x="0" y="0"/>
          <a:ext cx="0" cy="0"/>
          <a:chOff x="0" y="0"/>
          <a:chExt cx="0" cy="0"/>
        </a:xfrm>
      </p:grpSpPr>
      <p:pic>
        <p:nvPicPr>
          <p:cNvPr id="535" name="Google Shape;535;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36" name="Google Shape;536;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7" name="Google Shape;537;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8" name="Google Shape;538;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9" name="Google Shape;539;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0" name="Google Shape;540;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1" name="Google Shape;541;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2" name="Google Shape;542;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3" name="Google Shape;543;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4" name="Google Shape;544;p262"/>
          <p:cNvSpPr>
            <a:spLocks noGrp="1"/>
          </p:cNvSpPr>
          <p:nvPr>
            <p:ph type="pic" idx="5"/>
          </p:nvPr>
        </p:nvSpPr>
        <p:spPr>
          <a:xfrm>
            <a:off x="784630" y="1640956"/>
            <a:ext cx="931297" cy="930794"/>
          </a:xfrm>
          <a:prstGeom prst="rect">
            <a:avLst/>
          </a:prstGeom>
          <a:noFill/>
          <a:ln>
            <a:noFill/>
          </a:ln>
        </p:spPr>
      </p:sp>
      <p:sp>
        <p:nvSpPr>
          <p:cNvPr id="545" name="Google Shape;545;p262"/>
          <p:cNvSpPr>
            <a:spLocks noGrp="1"/>
          </p:cNvSpPr>
          <p:nvPr>
            <p:ph type="pic" idx="6"/>
          </p:nvPr>
        </p:nvSpPr>
        <p:spPr>
          <a:xfrm>
            <a:off x="5150215" y="1640956"/>
            <a:ext cx="931297" cy="930794"/>
          </a:xfrm>
          <a:prstGeom prst="rect">
            <a:avLst/>
          </a:prstGeom>
          <a:noFill/>
          <a:ln>
            <a:noFill/>
          </a:ln>
        </p:spPr>
      </p:sp>
      <p:sp>
        <p:nvSpPr>
          <p:cNvPr id="546" name="Google Shape;546;p262"/>
          <p:cNvSpPr>
            <a:spLocks noGrp="1"/>
          </p:cNvSpPr>
          <p:nvPr>
            <p:ph type="pic" idx="7"/>
          </p:nvPr>
        </p:nvSpPr>
        <p:spPr>
          <a:xfrm>
            <a:off x="784630" y="3302767"/>
            <a:ext cx="931297" cy="930794"/>
          </a:xfrm>
          <a:prstGeom prst="rect">
            <a:avLst/>
          </a:prstGeom>
          <a:noFill/>
          <a:ln>
            <a:noFill/>
          </a:ln>
        </p:spPr>
      </p:sp>
      <p:sp>
        <p:nvSpPr>
          <p:cNvPr id="547" name="Google Shape;547;p262"/>
          <p:cNvSpPr>
            <a:spLocks noGrp="1"/>
          </p:cNvSpPr>
          <p:nvPr>
            <p:ph type="pic" idx="8"/>
          </p:nvPr>
        </p:nvSpPr>
        <p:spPr>
          <a:xfrm>
            <a:off x="5150215" y="3302767"/>
            <a:ext cx="931297" cy="930794"/>
          </a:xfrm>
          <a:prstGeom prst="rect">
            <a:avLst/>
          </a:prstGeom>
          <a:noFill/>
          <a:ln>
            <a:noFill/>
          </a:ln>
        </p:spPr>
      </p:sp>
      <p:sp>
        <p:nvSpPr>
          <p:cNvPr id="548" name="Google Shape;548;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9" name="Google Shape;549;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50"/>
        <p:cNvGrpSpPr/>
        <p:nvPr/>
      </p:nvGrpSpPr>
      <p:grpSpPr>
        <a:xfrm>
          <a:off x="0" y="0"/>
          <a:ext cx="0" cy="0"/>
          <a:chOff x="0" y="0"/>
          <a:chExt cx="0" cy="0"/>
        </a:xfrm>
      </p:grpSpPr>
      <p:pic>
        <p:nvPicPr>
          <p:cNvPr id="551" name="Google Shape;551;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52" name="Google Shape;552;p263"/>
          <p:cNvGrpSpPr/>
          <p:nvPr/>
        </p:nvGrpSpPr>
        <p:grpSpPr>
          <a:xfrm>
            <a:off x="0" y="2399230"/>
            <a:ext cx="9144001" cy="2349751"/>
            <a:chOff x="0" y="2182920"/>
            <a:chExt cx="9144001" cy="2349751"/>
          </a:xfrm>
        </p:grpSpPr>
        <p:sp>
          <p:nvSpPr>
            <p:cNvPr id="553" name="Google Shape;553;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54" name="Google Shape;554;p263"/>
            <p:cNvGrpSpPr/>
            <p:nvPr/>
          </p:nvGrpSpPr>
          <p:grpSpPr>
            <a:xfrm>
              <a:off x="1229347" y="2182920"/>
              <a:ext cx="6685306" cy="1002265"/>
              <a:chOff x="976268" y="2064936"/>
              <a:chExt cx="6685306" cy="1002265"/>
            </a:xfrm>
          </p:grpSpPr>
          <p:sp>
            <p:nvSpPr>
              <p:cNvPr id="555" name="Google Shape;555;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6" name="Google Shape;556;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7" name="Google Shape;557;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58" name="Google Shape;558;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3"/>
          <p:cNvSpPr>
            <a:spLocks noGrp="1"/>
          </p:cNvSpPr>
          <p:nvPr>
            <p:ph type="pic" idx="5"/>
          </p:nvPr>
        </p:nvSpPr>
        <p:spPr>
          <a:xfrm>
            <a:off x="1460973" y="2631002"/>
            <a:ext cx="539010" cy="538720"/>
          </a:xfrm>
          <a:prstGeom prst="rect">
            <a:avLst/>
          </a:prstGeom>
          <a:noFill/>
          <a:ln>
            <a:noFill/>
          </a:ln>
        </p:spPr>
      </p:sp>
      <p:sp>
        <p:nvSpPr>
          <p:cNvPr id="563" name="Google Shape;563;p263"/>
          <p:cNvSpPr>
            <a:spLocks noGrp="1"/>
          </p:cNvSpPr>
          <p:nvPr>
            <p:ph type="pic" idx="6"/>
          </p:nvPr>
        </p:nvSpPr>
        <p:spPr>
          <a:xfrm>
            <a:off x="4302493" y="2631002"/>
            <a:ext cx="539010" cy="538720"/>
          </a:xfrm>
          <a:prstGeom prst="rect">
            <a:avLst/>
          </a:prstGeom>
          <a:noFill/>
          <a:ln>
            <a:noFill/>
          </a:ln>
        </p:spPr>
      </p:sp>
      <p:sp>
        <p:nvSpPr>
          <p:cNvPr id="564" name="Google Shape;564;p263"/>
          <p:cNvSpPr>
            <a:spLocks noGrp="1"/>
          </p:cNvSpPr>
          <p:nvPr>
            <p:ph type="pic" idx="7"/>
          </p:nvPr>
        </p:nvSpPr>
        <p:spPr>
          <a:xfrm>
            <a:off x="7144013" y="2631002"/>
            <a:ext cx="539010" cy="538720"/>
          </a:xfrm>
          <a:prstGeom prst="rect">
            <a:avLst/>
          </a:prstGeom>
          <a:noFill/>
          <a:ln>
            <a:noFill/>
          </a:ln>
        </p:spPr>
      </p:sp>
      <p:sp>
        <p:nvSpPr>
          <p:cNvPr id="565" name="Google Shape;565;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6" name="Google Shape;566;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67"/>
        <p:cNvGrpSpPr/>
        <p:nvPr/>
      </p:nvGrpSpPr>
      <p:grpSpPr>
        <a:xfrm>
          <a:off x="0" y="0"/>
          <a:ext cx="0" cy="0"/>
          <a:chOff x="0" y="0"/>
          <a:chExt cx="0" cy="0"/>
        </a:xfrm>
      </p:grpSpPr>
      <p:grpSp>
        <p:nvGrpSpPr>
          <p:cNvPr id="568" name="Google Shape;568;p264"/>
          <p:cNvGrpSpPr/>
          <p:nvPr/>
        </p:nvGrpSpPr>
        <p:grpSpPr>
          <a:xfrm>
            <a:off x="3138739" y="1728182"/>
            <a:ext cx="2866522" cy="2848912"/>
            <a:chOff x="-15798" y="0"/>
            <a:chExt cx="2571596" cy="2555798"/>
          </a:xfrm>
        </p:grpSpPr>
        <p:sp>
          <p:nvSpPr>
            <p:cNvPr id="569" name="Google Shape;569;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0" name="Google Shape;570;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1" name="Google Shape;571;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2" name="Google Shape;572;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3" name="Google Shape;573;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4" name="Google Shape;574;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5" name="Google Shape;575;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6" name="Google Shape;576;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7" name="Google Shape;577;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8" name="Google Shape;578;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3" name="Google Shape;583;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4" name="Google Shape;584;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5" name="Google Shape;585;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87"/>
        <p:cNvGrpSpPr/>
        <p:nvPr/>
      </p:nvGrpSpPr>
      <p:grpSpPr>
        <a:xfrm>
          <a:off x="0" y="0"/>
          <a:ext cx="0" cy="0"/>
          <a:chOff x="0" y="0"/>
          <a:chExt cx="0" cy="0"/>
        </a:xfrm>
      </p:grpSpPr>
      <p:grpSp>
        <p:nvGrpSpPr>
          <p:cNvPr id="588" name="Google Shape;588;p265"/>
          <p:cNvGrpSpPr/>
          <p:nvPr/>
        </p:nvGrpSpPr>
        <p:grpSpPr>
          <a:xfrm>
            <a:off x="3138739" y="1728182"/>
            <a:ext cx="2866522" cy="2848912"/>
            <a:chOff x="-15798" y="0"/>
            <a:chExt cx="2571596" cy="2555798"/>
          </a:xfrm>
        </p:grpSpPr>
        <p:sp>
          <p:nvSpPr>
            <p:cNvPr id="589" name="Google Shape;589;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0" name="Google Shape;590;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1" name="Google Shape;591;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2" name="Google Shape;592;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3" name="Google Shape;593;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94" name="Google Shape;594;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5" name="Google Shape;595;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6" name="Google Shape;596;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7" name="Google Shape;597;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8" name="Google Shape;598;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9" name="Google Shape;599;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0" name="Google Shape;600;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1" name="Google Shape;601;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2" name="Google Shape;602;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3" name="Google Shape;603;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4" name="Google Shape;604;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5" name="Google Shape;605;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6" name="Google Shape;606;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607"/>
        <p:cNvGrpSpPr/>
        <p:nvPr/>
      </p:nvGrpSpPr>
      <p:grpSpPr>
        <a:xfrm>
          <a:off x="0" y="0"/>
          <a:ext cx="0" cy="0"/>
          <a:chOff x="0" y="0"/>
          <a:chExt cx="0" cy="0"/>
        </a:xfrm>
      </p:grpSpPr>
      <p:pic>
        <p:nvPicPr>
          <p:cNvPr id="608" name="Google Shape;608;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9" name="Google Shape;609;p266"/>
          <p:cNvGrpSpPr/>
          <p:nvPr/>
        </p:nvGrpSpPr>
        <p:grpSpPr>
          <a:xfrm>
            <a:off x="2525214" y="825411"/>
            <a:ext cx="4093572" cy="4069088"/>
            <a:chOff x="2519466" y="821088"/>
            <a:chExt cx="4348428" cy="4322420"/>
          </a:xfrm>
        </p:grpSpPr>
        <p:sp>
          <p:nvSpPr>
            <p:cNvPr id="610" name="Google Shape;610;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1" name="Google Shape;611;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2" name="Google Shape;612;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3" name="Google Shape;613;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4" name="Google Shape;614;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5" name="Google Shape;615;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16" name="Google Shape;616;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8" name="Google Shape;618;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9" name="Google Shape;619;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0" name="Google Shape;620;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1" name="Google Shape;621;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22"/>
        <p:cNvGrpSpPr/>
        <p:nvPr/>
      </p:nvGrpSpPr>
      <p:grpSpPr>
        <a:xfrm>
          <a:off x="0" y="0"/>
          <a:ext cx="0" cy="0"/>
          <a:chOff x="0" y="0"/>
          <a:chExt cx="0" cy="0"/>
        </a:xfrm>
      </p:grpSpPr>
      <p:pic>
        <p:nvPicPr>
          <p:cNvPr id="623" name="Google Shape;623;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24" name="Google Shape;624;p267"/>
          <p:cNvGrpSpPr/>
          <p:nvPr/>
        </p:nvGrpSpPr>
        <p:grpSpPr>
          <a:xfrm>
            <a:off x="2525214" y="825411"/>
            <a:ext cx="4093572" cy="4069088"/>
            <a:chOff x="2519466" y="821088"/>
            <a:chExt cx="4348428" cy="4322420"/>
          </a:xfrm>
        </p:grpSpPr>
        <p:sp>
          <p:nvSpPr>
            <p:cNvPr id="625" name="Google Shape;625;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6" name="Google Shape;626;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7" name="Google Shape;627;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8" name="Google Shape;628;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9" name="Google Shape;629;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0" name="Google Shape;630;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31" name="Google Shape;631;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2" name="Google Shape;632;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3" name="Google Shape;633;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4" name="Google Shape;634;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5" name="Google Shape;635;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6" name="Google Shape;636;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37"/>
        <p:cNvGrpSpPr/>
        <p:nvPr/>
      </p:nvGrpSpPr>
      <p:grpSpPr>
        <a:xfrm>
          <a:off x="0" y="0"/>
          <a:ext cx="0" cy="0"/>
          <a:chOff x="0" y="0"/>
          <a:chExt cx="0" cy="0"/>
        </a:xfrm>
      </p:grpSpPr>
      <p:pic>
        <p:nvPicPr>
          <p:cNvPr id="638" name="Google Shape;638;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39" name="Google Shape;639;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0" name="Google Shape;640;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41" name="Google Shape;641;p268"/>
          <p:cNvGrpSpPr/>
          <p:nvPr/>
        </p:nvGrpSpPr>
        <p:grpSpPr>
          <a:xfrm>
            <a:off x="881517" y="2193743"/>
            <a:ext cx="397892" cy="646462"/>
            <a:chOff x="1400864" y="1624076"/>
            <a:chExt cx="560368" cy="910439"/>
          </a:xfrm>
        </p:grpSpPr>
        <p:grpSp>
          <p:nvGrpSpPr>
            <p:cNvPr id="642" name="Google Shape;642;p268"/>
            <p:cNvGrpSpPr/>
            <p:nvPr/>
          </p:nvGrpSpPr>
          <p:grpSpPr>
            <a:xfrm>
              <a:off x="1400864" y="1624076"/>
              <a:ext cx="560368" cy="825149"/>
              <a:chOff x="1342876" y="1647676"/>
              <a:chExt cx="560368" cy="825149"/>
            </a:xfrm>
          </p:grpSpPr>
          <p:sp>
            <p:nvSpPr>
              <p:cNvPr id="643" name="Google Shape;643;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4" name="Google Shape;64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5" name="Google Shape;64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6" name="Google Shape;646;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7" name="Google Shape;647;p268"/>
          <p:cNvGrpSpPr/>
          <p:nvPr/>
        </p:nvGrpSpPr>
        <p:grpSpPr>
          <a:xfrm>
            <a:off x="2622541" y="2193743"/>
            <a:ext cx="397892" cy="646462"/>
            <a:chOff x="1400864" y="1624076"/>
            <a:chExt cx="560368" cy="910439"/>
          </a:xfrm>
        </p:grpSpPr>
        <p:grpSp>
          <p:nvGrpSpPr>
            <p:cNvPr id="648" name="Google Shape;648;p268"/>
            <p:cNvGrpSpPr/>
            <p:nvPr/>
          </p:nvGrpSpPr>
          <p:grpSpPr>
            <a:xfrm>
              <a:off x="1400864" y="1624076"/>
              <a:ext cx="560368" cy="825149"/>
              <a:chOff x="1342876" y="1647676"/>
              <a:chExt cx="560368" cy="825149"/>
            </a:xfrm>
          </p:grpSpPr>
          <p:sp>
            <p:nvSpPr>
              <p:cNvPr id="649" name="Google Shape;649;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0" name="Google Shape;65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1" name="Google Shape;65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2" name="Google Shape;652;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3" name="Google Shape;653;p268"/>
          <p:cNvGrpSpPr/>
          <p:nvPr/>
        </p:nvGrpSpPr>
        <p:grpSpPr>
          <a:xfrm>
            <a:off x="4363565" y="2193743"/>
            <a:ext cx="397892" cy="646462"/>
            <a:chOff x="1400864" y="1624076"/>
            <a:chExt cx="560368" cy="910439"/>
          </a:xfrm>
        </p:grpSpPr>
        <p:grpSp>
          <p:nvGrpSpPr>
            <p:cNvPr id="654" name="Google Shape;654;p268"/>
            <p:cNvGrpSpPr/>
            <p:nvPr/>
          </p:nvGrpSpPr>
          <p:grpSpPr>
            <a:xfrm>
              <a:off x="1400864" y="1624076"/>
              <a:ext cx="560368" cy="825149"/>
              <a:chOff x="1342876" y="1647676"/>
              <a:chExt cx="560368" cy="825149"/>
            </a:xfrm>
          </p:grpSpPr>
          <p:sp>
            <p:nvSpPr>
              <p:cNvPr id="655" name="Google Shape;655;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6" name="Google Shape;65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7" name="Google Shape;65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8" name="Google Shape;658;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9" name="Google Shape;659;p268"/>
          <p:cNvGrpSpPr/>
          <p:nvPr/>
        </p:nvGrpSpPr>
        <p:grpSpPr>
          <a:xfrm>
            <a:off x="6104589" y="2193743"/>
            <a:ext cx="397892" cy="646462"/>
            <a:chOff x="1400864" y="1624076"/>
            <a:chExt cx="560368" cy="910439"/>
          </a:xfrm>
        </p:grpSpPr>
        <p:grpSp>
          <p:nvGrpSpPr>
            <p:cNvPr id="660" name="Google Shape;660;p268"/>
            <p:cNvGrpSpPr/>
            <p:nvPr/>
          </p:nvGrpSpPr>
          <p:grpSpPr>
            <a:xfrm>
              <a:off x="1400864" y="1624076"/>
              <a:ext cx="560368" cy="825149"/>
              <a:chOff x="1342876" y="1647676"/>
              <a:chExt cx="560368" cy="825149"/>
            </a:xfrm>
          </p:grpSpPr>
          <p:sp>
            <p:nvSpPr>
              <p:cNvPr id="661" name="Google Shape;661;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2" name="Google Shape;66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3" name="Google Shape;66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4" name="Google Shape;664;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65" name="Google Shape;665;p268"/>
          <p:cNvGrpSpPr/>
          <p:nvPr/>
        </p:nvGrpSpPr>
        <p:grpSpPr>
          <a:xfrm>
            <a:off x="7845614" y="2193743"/>
            <a:ext cx="397892" cy="646462"/>
            <a:chOff x="1400864" y="1624076"/>
            <a:chExt cx="560368" cy="910439"/>
          </a:xfrm>
        </p:grpSpPr>
        <p:grpSp>
          <p:nvGrpSpPr>
            <p:cNvPr id="666" name="Google Shape;666;p268"/>
            <p:cNvGrpSpPr/>
            <p:nvPr/>
          </p:nvGrpSpPr>
          <p:grpSpPr>
            <a:xfrm>
              <a:off x="1400864" y="1624076"/>
              <a:ext cx="560368" cy="825149"/>
              <a:chOff x="1342876" y="1647676"/>
              <a:chExt cx="560368" cy="825149"/>
            </a:xfrm>
          </p:grpSpPr>
          <p:sp>
            <p:nvSpPr>
              <p:cNvPr id="667" name="Google Shape;667;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8" name="Google Shape;66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9" name="Google Shape;66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0" name="Google Shape;670;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71" name="Google Shape;671;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2" name="Google Shape;672;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3" name="Google Shape;673;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4" name="Google Shape;674;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5" name="Google Shape;675;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76"/>
        <p:cNvGrpSpPr/>
        <p:nvPr/>
      </p:nvGrpSpPr>
      <p:grpSpPr>
        <a:xfrm>
          <a:off x="0" y="0"/>
          <a:ext cx="0" cy="0"/>
          <a:chOff x="0" y="0"/>
          <a:chExt cx="0" cy="0"/>
        </a:xfrm>
      </p:grpSpPr>
      <p:pic>
        <p:nvPicPr>
          <p:cNvPr id="677" name="Google Shape;677;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78" name="Google Shape;678;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9" name="Google Shape;679;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80" name="Google Shape;680;p269"/>
          <p:cNvGrpSpPr/>
          <p:nvPr/>
        </p:nvGrpSpPr>
        <p:grpSpPr>
          <a:xfrm>
            <a:off x="881517" y="2193743"/>
            <a:ext cx="7361989" cy="646462"/>
            <a:chOff x="881517" y="2219381"/>
            <a:chExt cx="7361989" cy="646462"/>
          </a:xfrm>
        </p:grpSpPr>
        <p:grpSp>
          <p:nvGrpSpPr>
            <p:cNvPr id="681" name="Google Shape;681;p269"/>
            <p:cNvGrpSpPr/>
            <p:nvPr/>
          </p:nvGrpSpPr>
          <p:grpSpPr>
            <a:xfrm>
              <a:off x="881517" y="2219381"/>
              <a:ext cx="397892" cy="646462"/>
              <a:chOff x="1400864" y="1624076"/>
              <a:chExt cx="560368" cy="910439"/>
            </a:xfrm>
          </p:grpSpPr>
          <p:grpSp>
            <p:nvGrpSpPr>
              <p:cNvPr id="682" name="Google Shape;682;p269"/>
              <p:cNvGrpSpPr/>
              <p:nvPr/>
            </p:nvGrpSpPr>
            <p:grpSpPr>
              <a:xfrm>
                <a:off x="1400864" y="1624076"/>
                <a:ext cx="560368" cy="825149"/>
                <a:chOff x="1342876" y="1647676"/>
                <a:chExt cx="560368" cy="825149"/>
              </a:xfrm>
            </p:grpSpPr>
            <p:sp>
              <p:nvSpPr>
                <p:cNvPr id="683" name="Google Shape;683;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4" name="Google Shape;68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5" name="Google Shape;68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6" name="Google Shape;686;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7" name="Google Shape;687;p269"/>
            <p:cNvGrpSpPr/>
            <p:nvPr/>
          </p:nvGrpSpPr>
          <p:grpSpPr>
            <a:xfrm>
              <a:off x="2622541" y="2219381"/>
              <a:ext cx="397892" cy="646462"/>
              <a:chOff x="1400864" y="1624076"/>
              <a:chExt cx="560368" cy="910439"/>
            </a:xfrm>
          </p:grpSpPr>
          <p:grpSp>
            <p:nvGrpSpPr>
              <p:cNvPr id="688" name="Google Shape;688;p269"/>
              <p:cNvGrpSpPr/>
              <p:nvPr/>
            </p:nvGrpSpPr>
            <p:grpSpPr>
              <a:xfrm>
                <a:off x="1400864" y="1624076"/>
                <a:ext cx="560368" cy="825149"/>
                <a:chOff x="1342876" y="1647676"/>
                <a:chExt cx="560368" cy="825149"/>
              </a:xfrm>
            </p:grpSpPr>
            <p:sp>
              <p:nvSpPr>
                <p:cNvPr id="689" name="Google Shape;689;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0" name="Google Shape;69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1" name="Google Shape;69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2" name="Google Shape;692;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3" name="Google Shape;693;p269"/>
            <p:cNvGrpSpPr/>
            <p:nvPr/>
          </p:nvGrpSpPr>
          <p:grpSpPr>
            <a:xfrm>
              <a:off x="4363565" y="2219381"/>
              <a:ext cx="397892" cy="646462"/>
              <a:chOff x="1400864" y="1624076"/>
              <a:chExt cx="560368" cy="910439"/>
            </a:xfrm>
          </p:grpSpPr>
          <p:grpSp>
            <p:nvGrpSpPr>
              <p:cNvPr id="694" name="Google Shape;694;p269"/>
              <p:cNvGrpSpPr/>
              <p:nvPr/>
            </p:nvGrpSpPr>
            <p:grpSpPr>
              <a:xfrm>
                <a:off x="1400864" y="1624076"/>
                <a:ext cx="560368" cy="825149"/>
                <a:chOff x="1342876" y="1647676"/>
                <a:chExt cx="560368" cy="825149"/>
              </a:xfrm>
            </p:grpSpPr>
            <p:sp>
              <p:nvSpPr>
                <p:cNvPr id="695" name="Google Shape;695;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6" name="Google Shape;69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7" name="Google Shape;69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8" name="Google Shape;698;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9" name="Google Shape;699;p269"/>
            <p:cNvGrpSpPr/>
            <p:nvPr/>
          </p:nvGrpSpPr>
          <p:grpSpPr>
            <a:xfrm>
              <a:off x="6104589" y="2219381"/>
              <a:ext cx="397892" cy="646462"/>
              <a:chOff x="1400864" y="1624076"/>
              <a:chExt cx="560368" cy="910439"/>
            </a:xfrm>
          </p:grpSpPr>
          <p:grpSp>
            <p:nvGrpSpPr>
              <p:cNvPr id="700" name="Google Shape;700;p269"/>
              <p:cNvGrpSpPr/>
              <p:nvPr/>
            </p:nvGrpSpPr>
            <p:grpSpPr>
              <a:xfrm>
                <a:off x="1400864" y="1624076"/>
                <a:ext cx="560368" cy="825149"/>
                <a:chOff x="1342876" y="1647676"/>
                <a:chExt cx="560368" cy="825149"/>
              </a:xfrm>
            </p:grpSpPr>
            <p:sp>
              <p:nvSpPr>
                <p:cNvPr id="701" name="Google Shape;701;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2" name="Google Shape;70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3" name="Google Shape;70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04" name="Google Shape;704;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05" name="Google Shape;705;p269"/>
            <p:cNvGrpSpPr/>
            <p:nvPr/>
          </p:nvGrpSpPr>
          <p:grpSpPr>
            <a:xfrm>
              <a:off x="7845614" y="2219381"/>
              <a:ext cx="397892" cy="646462"/>
              <a:chOff x="1400864" y="1624076"/>
              <a:chExt cx="560368" cy="910439"/>
            </a:xfrm>
          </p:grpSpPr>
          <p:grpSp>
            <p:nvGrpSpPr>
              <p:cNvPr id="706" name="Google Shape;706;p269"/>
              <p:cNvGrpSpPr/>
              <p:nvPr/>
            </p:nvGrpSpPr>
            <p:grpSpPr>
              <a:xfrm>
                <a:off x="1400864" y="1624076"/>
                <a:ext cx="560368" cy="825149"/>
                <a:chOff x="1342876" y="1647676"/>
                <a:chExt cx="560368" cy="825149"/>
              </a:xfrm>
            </p:grpSpPr>
            <p:sp>
              <p:nvSpPr>
                <p:cNvPr id="707" name="Google Shape;707;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8" name="Google Shape;70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9" name="Google Shape;70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10" name="Google Shape;710;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711" name="Google Shape;711;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2" name="Google Shape;712;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3" name="Google Shape;713;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4" name="Google Shape;714;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5" name="Google Shape;715;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16"/>
        <p:cNvGrpSpPr/>
        <p:nvPr/>
      </p:nvGrpSpPr>
      <p:grpSpPr>
        <a:xfrm>
          <a:off x="0" y="0"/>
          <a:ext cx="0" cy="0"/>
          <a:chOff x="0" y="0"/>
          <a:chExt cx="0" cy="0"/>
        </a:xfrm>
      </p:grpSpPr>
      <p:pic>
        <p:nvPicPr>
          <p:cNvPr id="717" name="Google Shape;717;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18" name="Google Shape;718;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9" name="Google Shape;719;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0" name="Google Shape;720;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21" name="Google Shape;721;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22" name="Google Shape;722;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3" name="Google Shape;723;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4" name="Google Shape;724;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25" name="Google Shape;725;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26" name="Google Shape;726;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27" name="Google Shape;727;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28" name="Google Shape;728;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29" name="Google Shape;729;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1" name="Google Shape;731;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2" name="Google Shape;732;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3" name="Google Shape;733;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4" name="Google Shape;734;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5" name="Google Shape;735;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6" name="Google Shape;736;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37"/>
        <p:cNvGrpSpPr/>
        <p:nvPr/>
      </p:nvGrpSpPr>
      <p:grpSpPr>
        <a:xfrm>
          <a:off x="0" y="0"/>
          <a:ext cx="0" cy="0"/>
          <a:chOff x="0" y="0"/>
          <a:chExt cx="0" cy="0"/>
        </a:xfrm>
      </p:grpSpPr>
      <p:pic>
        <p:nvPicPr>
          <p:cNvPr id="738" name="Google Shape;738;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39" name="Google Shape;739;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41" name="Google Shape;741;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42" name="Google Shape;742;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43" name="Google Shape;743;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44" name="Google Shape;744;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45" name="Google Shape;745;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46" name="Google Shape;746;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47" name="Google Shape;747;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48" name="Google Shape;748;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49" name="Google Shape;749;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50" name="Google Shape;750;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1" name="Google Shape;751;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2" name="Google Shape;752;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3" name="Google Shape;753;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4" name="Google Shape;754;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5" name="Google Shape;755;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7" name="Google Shape;757;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61"/>
        <p:cNvGrpSpPr/>
        <p:nvPr/>
      </p:nvGrpSpPr>
      <p:grpSpPr>
        <a:xfrm>
          <a:off x="0" y="0"/>
          <a:ext cx="0" cy="0"/>
          <a:chOff x="0" y="0"/>
          <a:chExt cx="0" cy="0"/>
        </a:xfrm>
      </p:grpSpPr>
      <p:pic>
        <p:nvPicPr>
          <p:cNvPr id="62" name="Google Shape;62;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3" name="Google Shape;63;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58"/>
        <p:cNvGrpSpPr/>
        <p:nvPr/>
      </p:nvGrpSpPr>
      <p:grpSpPr>
        <a:xfrm>
          <a:off x="0" y="0"/>
          <a:ext cx="0" cy="0"/>
          <a:chOff x="0" y="0"/>
          <a:chExt cx="0" cy="0"/>
        </a:xfrm>
      </p:grpSpPr>
      <p:pic>
        <p:nvPicPr>
          <p:cNvPr id="759" name="Google Shape;759;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60" name="Google Shape;760;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1" name="Google Shape;761;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62" name="Google Shape;762;p272"/>
          <p:cNvCxnSpPr>
            <a:stCxn id="763"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63" name="Google Shape;763;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64" name="Google Shape;764;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5" name="Google Shape;765;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6" name="Google Shape;766;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67" name="Google Shape;767;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8" name="Google Shape;768;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9" name="Google Shape;769;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70" name="Google Shape;770;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1" name="Google Shape;771;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2" name="Google Shape;772;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3" name="Google Shape;773;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4" name="Google Shape;774;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6" name="Google Shape;776;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77"/>
        <p:cNvGrpSpPr/>
        <p:nvPr/>
      </p:nvGrpSpPr>
      <p:grpSpPr>
        <a:xfrm>
          <a:off x="0" y="0"/>
          <a:ext cx="0" cy="0"/>
          <a:chOff x="0" y="0"/>
          <a:chExt cx="0" cy="0"/>
        </a:xfrm>
      </p:grpSpPr>
      <p:pic>
        <p:nvPicPr>
          <p:cNvPr id="778" name="Google Shape;778;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9" name="Google Shape;779;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0" name="Google Shape;780;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81" name="Google Shape;781;p273"/>
          <p:cNvCxnSpPr>
            <a:stCxn id="782"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82" name="Google Shape;782;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83" name="Google Shape;783;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84" name="Google Shape;784;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85" name="Google Shape;785;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86" name="Google Shape;786;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87" name="Google Shape;787;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88" name="Google Shape;788;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89" name="Google Shape;789;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0" name="Google Shape;790;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1" name="Google Shape;791;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2" name="Google Shape;792;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3" name="Google Shape;793;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4" name="Google Shape;794;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5" name="Google Shape;795;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96"/>
        <p:cNvGrpSpPr/>
        <p:nvPr/>
      </p:nvGrpSpPr>
      <p:grpSpPr>
        <a:xfrm>
          <a:off x="0" y="0"/>
          <a:ext cx="0" cy="0"/>
          <a:chOff x="0" y="0"/>
          <a:chExt cx="0" cy="0"/>
        </a:xfrm>
      </p:grpSpPr>
      <p:pic>
        <p:nvPicPr>
          <p:cNvPr id="797" name="Google Shape;797;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98" name="Google Shape;798;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9" name="Google Shape;799;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00" name="Google Shape;800;p274"/>
          <p:cNvGrpSpPr/>
          <p:nvPr/>
        </p:nvGrpSpPr>
        <p:grpSpPr>
          <a:xfrm>
            <a:off x="914091" y="752041"/>
            <a:ext cx="7280306" cy="4126450"/>
            <a:chOff x="556442" y="752041"/>
            <a:chExt cx="7280306" cy="4126450"/>
          </a:xfrm>
        </p:grpSpPr>
        <p:cxnSp>
          <p:nvCxnSpPr>
            <p:cNvPr id="801" name="Google Shape;801;p274"/>
            <p:cNvCxnSpPr>
              <a:stCxn id="802" idx="6"/>
              <a:endCxn id="803"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4" name="Google Shape;804;p274"/>
            <p:cNvCxnSpPr>
              <a:stCxn id="802" idx="6"/>
              <a:endCxn id="805"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6" name="Google Shape;806;p274"/>
            <p:cNvCxnSpPr>
              <a:stCxn id="802" idx="6"/>
              <a:endCxn id="807"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8" name="Google Shape;808;p274"/>
            <p:cNvCxnSpPr>
              <a:stCxn id="802" idx="6"/>
              <a:endCxn id="809"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0" name="Google Shape;810;p274"/>
            <p:cNvCxnSpPr>
              <a:stCxn id="802" idx="6"/>
              <a:endCxn id="811"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2" name="Google Shape;812;p274"/>
            <p:cNvCxnSpPr>
              <a:stCxn id="802" idx="6"/>
              <a:endCxn id="813"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4" name="Google Shape;814;p274"/>
            <p:cNvCxnSpPr>
              <a:stCxn id="802" idx="6"/>
              <a:endCxn id="815"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16" name="Google Shape;816;p274"/>
            <p:cNvGrpSpPr/>
            <p:nvPr/>
          </p:nvGrpSpPr>
          <p:grpSpPr>
            <a:xfrm>
              <a:off x="556442" y="1526794"/>
              <a:ext cx="2576946" cy="2576946"/>
              <a:chOff x="941492" y="1686560"/>
              <a:chExt cx="1876213" cy="1876213"/>
            </a:xfrm>
          </p:grpSpPr>
          <p:sp>
            <p:nvSpPr>
              <p:cNvPr id="802" name="Google Shape;802;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7" name="Google Shape;817;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18" name="Google Shape;818;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9" name="Google Shape;819;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03" name="Google Shape;803;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0" name="Google Shape;820;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1" name="Google Shape;821;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15" name="Google Shape;815;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2" name="Google Shape;822;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3" name="Google Shape;823;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05" name="Google Shape;805;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4" name="Google Shape;824;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5" name="Google Shape;825;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07" name="Google Shape;807;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6" name="Google Shape;826;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7" name="Google Shape;827;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13" name="Google Shape;813;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8" name="Google Shape;828;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9" name="Google Shape;829;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11" name="Google Shape;811;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0" name="Google Shape;830;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1" name="Google Shape;831;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09" name="Google Shape;809;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32" name="Google Shape;832;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33" name="Google Shape;833;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4" name="Google Shape;834;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5" name="Google Shape;835;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6" name="Google Shape;836;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7" name="Google Shape;837;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8" name="Google Shape;838;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9" name="Google Shape;839;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40"/>
        <p:cNvGrpSpPr/>
        <p:nvPr/>
      </p:nvGrpSpPr>
      <p:grpSpPr>
        <a:xfrm>
          <a:off x="0" y="0"/>
          <a:ext cx="0" cy="0"/>
          <a:chOff x="0" y="0"/>
          <a:chExt cx="0" cy="0"/>
        </a:xfrm>
      </p:grpSpPr>
      <p:pic>
        <p:nvPicPr>
          <p:cNvPr id="841" name="Google Shape;841;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42" name="Google Shape;842;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3" name="Google Shape;843;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44" name="Google Shape;844;p275"/>
          <p:cNvGrpSpPr/>
          <p:nvPr/>
        </p:nvGrpSpPr>
        <p:grpSpPr>
          <a:xfrm>
            <a:off x="914091" y="752041"/>
            <a:ext cx="7280306" cy="4126450"/>
            <a:chOff x="556442" y="752041"/>
            <a:chExt cx="7280306" cy="4126450"/>
          </a:xfrm>
        </p:grpSpPr>
        <p:cxnSp>
          <p:nvCxnSpPr>
            <p:cNvPr id="845" name="Google Shape;845;p275"/>
            <p:cNvCxnSpPr>
              <a:stCxn id="846" idx="6"/>
              <a:endCxn id="847"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8" name="Google Shape;848;p275"/>
            <p:cNvCxnSpPr>
              <a:stCxn id="846" idx="6"/>
              <a:endCxn id="849"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0" name="Google Shape;850;p275"/>
            <p:cNvCxnSpPr>
              <a:stCxn id="846" idx="6"/>
              <a:endCxn id="851"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2" name="Google Shape;852;p275"/>
            <p:cNvCxnSpPr>
              <a:stCxn id="846" idx="6"/>
              <a:endCxn id="853"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4" name="Google Shape;854;p275"/>
            <p:cNvCxnSpPr>
              <a:stCxn id="846" idx="6"/>
              <a:endCxn id="855"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6" name="Google Shape;856;p275"/>
            <p:cNvCxnSpPr>
              <a:stCxn id="846" idx="6"/>
              <a:endCxn id="857"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8" name="Google Shape;858;p275"/>
            <p:cNvCxnSpPr>
              <a:stCxn id="846" idx="6"/>
              <a:endCxn id="859"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60" name="Google Shape;860;p275"/>
            <p:cNvGrpSpPr/>
            <p:nvPr/>
          </p:nvGrpSpPr>
          <p:grpSpPr>
            <a:xfrm>
              <a:off x="556442" y="1526794"/>
              <a:ext cx="2576946" cy="2576946"/>
              <a:chOff x="941492" y="1686560"/>
              <a:chExt cx="1876213" cy="1876213"/>
            </a:xfrm>
          </p:grpSpPr>
          <p:sp>
            <p:nvSpPr>
              <p:cNvPr id="846" name="Google Shape;846;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1" name="Google Shape;861;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62" name="Google Shape;862;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3" name="Google Shape;863;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47" name="Google Shape;847;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4" name="Google Shape;864;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5" name="Google Shape;865;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59" name="Google Shape;859;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6" name="Google Shape;866;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7" name="Google Shape;867;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49" name="Google Shape;849;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8" name="Google Shape;868;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9" name="Google Shape;869;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51" name="Google Shape;851;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0" name="Google Shape;870;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1" name="Google Shape;871;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57" name="Google Shape;857;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2" name="Google Shape;872;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3" name="Google Shape;873;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55" name="Google Shape;855;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4" name="Google Shape;874;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5" name="Google Shape;875;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53" name="Google Shape;853;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76" name="Google Shape;876;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7" name="Google Shape;877;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8" name="Google Shape;878;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9" name="Google Shape;879;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0" name="Google Shape;880;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1" name="Google Shape;881;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2" name="Google Shape;882;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3" name="Google Shape;883;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84"/>
        <p:cNvGrpSpPr/>
        <p:nvPr/>
      </p:nvGrpSpPr>
      <p:grpSpPr>
        <a:xfrm>
          <a:off x="0" y="0"/>
          <a:ext cx="0" cy="0"/>
          <a:chOff x="0" y="0"/>
          <a:chExt cx="0" cy="0"/>
        </a:xfrm>
      </p:grpSpPr>
      <p:sp>
        <p:nvSpPr>
          <p:cNvPr id="885" name="Google Shape;885;p276"/>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86" name="Google Shape;886;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87" name="Google Shape;887;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88" name="Google Shape;888;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89" name="Google Shape;889;p276"/>
          <p:cNvGrpSpPr/>
          <p:nvPr/>
        </p:nvGrpSpPr>
        <p:grpSpPr>
          <a:xfrm>
            <a:off x="716012" y="759582"/>
            <a:ext cx="3556067" cy="4132337"/>
            <a:chOff x="520700" y="759582"/>
            <a:chExt cx="3556067" cy="4132337"/>
          </a:xfrm>
        </p:grpSpPr>
        <p:cxnSp>
          <p:nvCxnSpPr>
            <p:cNvPr id="890" name="Google Shape;890;p276"/>
            <p:cNvCxnSpPr>
              <a:stCxn id="891" idx="6"/>
              <a:endCxn id="892"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3" name="Google Shape;893;p276"/>
            <p:cNvCxnSpPr>
              <a:stCxn id="891" idx="6"/>
              <a:endCxn id="894"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5" name="Google Shape;895;p276"/>
            <p:cNvCxnSpPr>
              <a:stCxn id="891" idx="6"/>
              <a:endCxn id="896"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7" name="Google Shape;897;p276"/>
            <p:cNvCxnSpPr>
              <a:stCxn id="891" idx="6"/>
              <a:endCxn id="898"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9" name="Google Shape;899;p276"/>
            <p:cNvCxnSpPr>
              <a:stCxn id="891" idx="6"/>
              <a:endCxn id="900"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1" name="Google Shape;901;p276"/>
            <p:cNvCxnSpPr>
              <a:stCxn id="891" idx="6"/>
              <a:endCxn id="902"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3" name="Google Shape;903;p276"/>
            <p:cNvCxnSpPr>
              <a:endCxn id="904"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91" name="Google Shape;891;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05" name="Google Shape;905;p276"/>
            <p:cNvGrpSpPr/>
            <p:nvPr/>
          </p:nvGrpSpPr>
          <p:grpSpPr>
            <a:xfrm>
              <a:off x="3420306" y="759582"/>
              <a:ext cx="656461" cy="4132337"/>
              <a:chOff x="3522182" y="752447"/>
              <a:chExt cx="656468" cy="4132036"/>
            </a:xfrm>
          </p:grpSpPr>
          <p:grpSp>
            <p:nvGrpSpPr>
              <p:cNvPr id="906" name="Google Shape;906;p276"/>
              <p:cNvGrpSpPr/>
              <p:nvPr/>
            </p:nvGrpSpPr>
            <p:grpSpPr>
              <a:xfrm>
                <a:off x="3522182" y="752447"/>
                <a:ext cx="656468" cy="419144"/>
                <a:chOff x="3522182" y="782927"/>
                <a:chExt cx="656468" cy="419144"/>
              </a:xfrm>
            </p:grpSpPr>
            <p:sp>
              <p:nvSpPr>
                <p:cNvPr id="892" name="Google Shape;892;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7" name="Google Shape;907;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08" name="Google Shape;908;p276"/>
              <p:cNvGrpSpPr/>
              <p:nvPr/>
            </p:nvGrpSpPr>
            <p:grpSpPr>
              <a:xfrm>
                <a:off x="3522182" y="1371527"/>
                <a:ext cx="656467" cy="419144"/>
                <a:chOff x="3522182" y="1395657"/>
                <a:chExt cx="656467" cy="419144"/>
              </a:xfrm>
            </p:grpSpPr>
            <p:sp>
              <p:nvSpPr>
                <p:cNvPr id="894" name="Google Shape;894;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9" name="Google Shape;909;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10" name="Google Shape;910;p276"/>
              <p:cNvGrpSpPr/>
              <p:nvPr/>
            </p:nvGrpSpPr>
            <p:grpSpPr>
              <a:xfrm>
                <a:off x="3522182" y="3228607"/>
                <a:ext cx="656467" cy="417878"/>
                <a:chOff x="3522182" y="3233686"/>
                <a:chExt cx="656467" cy="417878"/>
              </a:xfrm>
            </p:grpSpPr>
            <p:sp>
              <p:nvSpPr>
                <p:cNvPr id="902" name="Google Shape;902;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1" name="Google Shape;911;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12" name="Google Shape;912;p276"/>
              <p:cNvGrpSpPr/>
              <p:nvPr/>
            </p:nvGrpSpPr>
            <p:grpSpPr>
              <a:xfrm>
                <a:off x="3522182" y="3846259"/>
                <a:ext cx="656467" cy="419144"/>
                <a:chOff x="3522182" y="3844987"/>
                <a:chExt cx="656467" cy="419144"/>
              </a:xfrm>
            </p:grpSpPr>
            <p:sp>
              <p:nvSpPr>
                <p:cNvPr id="900" name="Google Shape;900;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3" name="Google Shape;913;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14" name="Google Shape;914;p276"/>
              <p:cNvGrpSpPr/>
              <p:nvPr/>
            </p:nvGrpSpPr>
            <p:grpSpPr>
              <a:xfrm>
                <a:off x="3522182" y="1990447"/>
                <a:ext cx="656467" cy="417878"/>
                <a:chOff x="3522182" y="2008227"/>
                <a:chExt cx="656467" cy="417878"/>
              </a:xfrm>
            </p:grpSpPr>
            <p:sp>
              <p:nvSpPr>
                <p:cNvPr id="896" name="Google Shape;896;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5" name="Google Shape;915;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16" name="Google Shape;916;p276"/>
              <p:cNvGrpSpPr/>
              <p:nvPr/>
            </p:nvGrpSpPr>
            <p:grpSpPr>
              <a:xfrm>
                <a:off x="3522182" y="2609527"/>
                <a:ext cx="656467" cy="417878"/>
                <a:chOff x="3522182" y="2620957"/>
                <a:chExt cx="656467" cy="417878"/>
              </a:xfrm>
            </p:grpSpPr>
            <p:sp>
              <p:nvSpPr>
                <p:cNvPr id="904" name="Google Shape;904;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7" name="Google Shape;917;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18" name="Google Shape;918;p276"/>
              <p:cNvGrpSpPr/>
              <p:nvPr/>
            </p:nvGrpSpPr>
            <p:grpSpPr>
              <a:xfrm>
                <a:off x="3522182" y="4465339"/>
                <a:ext cx="656467" cy="419144"/>
                <a:chOff x="3522182" y="4457719"/>
                <a:chExt cx="656467" cy="419144"/>
              </a:xfrm>
            </p:grpSpPr>
            <p:sp>
              <p:nvSpPr>
                <p:cNvPr id="898" name="Google Shape;898;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9" name="Google Shape;919;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20" name="Google Shape;920;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1" name="Google Shape;921;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2" name="Google Shape;922;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3" name="Google Shape;923;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4" name="Google Shape;924;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5" name="Google Shape;925;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6" name="Google Shape;926;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7" name="Google Shape;927;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28"/>
        <p:cNvGrpSpPr/>
        <p:nvPr/>
      </p:nvGrpSpPr>
      <p:grpSpPr>
        <a:xfrm>
          <a:off x="0" y="0"/>
          <a:ext cx="0" cy="0"/>
          <a:chOff x="0" y="0"/>
          <a:chExt cx="0" cy="0"/>
        </a:xfrm>
      </p:grpSpPr>
      <p:sp>
        <p:nvSpPr>
          <p:cNvPr id="929" name="Google Shape;929;p277"/>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30" name="Google Shape;930;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31" name="Google Shape;931;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2" name="Google Shape;932;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33" name="Google Shape;933;p277"/>
          <p:cNvGrpSpPr/>
          <p:nvPr/>
        </p:nvGrpSpPr>
        <p:grpSpPr>
          <a:xfrm>
            <a:off x="716012" y="759582"/>
            <a:ext cx="3556067" cy="4132337"/>
            <a:chOff x="520700" y="759582"/>
            <a:chExt cx="3556067" cy="4132337"/>
          </a:xfrm>
        </p:grpSpPr>
        <p:cxnSp>
          <p:nvCxnSpPr>
            <p:cNvPr id="934" name="Google Shape;934;p277"/>
            <p:cNvCxnSpPr>
              <a:stCxn id="935" idx="6"/>
              <a:endCxn id="936"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7" name="Google Shape;937;p277"/>
            <p:cNvCxnSpPr>
              <a:stCxn id="935" idx="6"/>
              <a:endCxn id="938"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9" name="Google Shape;939;p277"/>
            <p:cNvCxnSpPr>
              <a:stCxn id="935" idx="6"/>
              <a:endCxn id="940"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1" name="Google Shape;941;p277"/>
            <p:cNvCxnSpPr>
              <a:stCxn id="935" idx="6"/>
              <a:endCxn id="942"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3" name="Google Shape;943;p277"/>
            <p:cNvCxnSpPr>
              <a:stCxn id="935" idx="6"/>
              <a:endCxn id="944"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5" name="Google Shape;945;p277"/>
            <p:cNvCxnSpPr>
              <a:stCxn id="935" idx="6"/>
              <a:endCxn id="946"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7" name="Google Shape;947;p277"/>
            <p:cNvCxnSpPr>
              <a:endCxn id="94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35" name="Google Shape;935;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49" name="Google Shape;949;p277"/>
            <p:cNvGrpSpPr/>
            <p:nvPr/>
          </p:nvGrpSpPr>
          <p:grpSpPr>
            <a:xfrm>
              <a:off x="3420306" y="759582"/>
              <a:ext cx="656461" cy="4132337"/>
              <a:chOff x="3522182" y="752447"/>
              <a:chExt cx="656468" cy="4132036"/>
            </a:xfrm>
          </p:grpSpPr>
          <p:grpSp>
            <p:nvGrpSpPr>
              <p:cNvPr id="950" name="Google Shape;950;p277"/>
              <p:cNvGrpSpPr/>
              <p:nvPr/>
            </p:nvGrpSpPr>
            <p:grpSpPr>
              <a:xfrm>
                <a:off x="3522182" y="752447"/>
                <a:ext cx="656468" cy="419144"/>
                <a:chOff x="3522182" y="782927"/>
                <a:chExt cx="656468" cy="419144"/>
              </a:xfrm>
            </p:grpSpPr>
            <p:sp>
              <p:nvSpPr>
                <p:cNvPr id="936" name="Google Shape;936;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1" name="Google Shape;951;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52" name="Google Shape;952;p277"/>
              <p:cNvGrpSpPr/>
              <p:nvPr/>
            </p:nvGrpSpPr>
            <p:grpSpPr>
              <a:xfrm>
                <a:off x="3522182" y="1371527"/>
                <a:ext cx="656467" cy="419144"/>
                <a:chOff x="3522182" y="1395657"/>
                <a:chExt cx="656467" cy="419144"/>
              </a:xfrm>
            </p:grpSpPr>
            <p:sp>
              <p:nvSpPr>
                <p:cNvPr id="938" name="Google Shape;938;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3" name="Google Shape;953;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54" name="Google Shape;954;p277"/>
              <p:cNvGrpSpPr/>
              <p:nvPr/>
            </p:nvGrpSpPr>
            <p:grpSpPr>
              <a:xfrm>
                <a:off x="3522182" y="3228607"/>
                <a:ext cx="656467" cy="417878"/>
                <a:chOff x="3522182" y="3233686"/>
                <a:chExt cx="656467" cy="417878"/>
              </a:xfrm>
            </p:grpSpPr>
            <p:sp>
              <p:nvSpPr>
                <p:cNvPr id="946" name="Google Shape;946;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5" name="Google Shape;955;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56" name="Google Shape;956;p277"/>
              <p:cNvGrpSpPr/>
              <p:nvPr/>
            </p:nvGrpSpPr>
            <p:grpSpPr>
              <a:xfrm>
                <a:off x="3522182" y="3846259"/>
                <a:ext cx="656467" cy="419144"/>
                <a:chOff x="3522182" y="3844987"/>
                <a:chExt cx="656467" cy="419144"/>
              </a:xfrm>
            </p:grpSpPr>
            <p:sp>
              <p:nvSpPr>
                <p:cNvPr id="944" name="Google Shape;944;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7" name="Google Shape;957;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58" name="Google Shape;958;p277"/>
              <p:cNvGrpSpPr/>
              <p:nvPr/>
            </p:nvGrpSpPr>
            <p:grpSpPr>
              <a:xfrm>
                <a:off x="3522182" y="1990447"/>
                <a:ext cx="656467" cy="417878"/>
                <a:chOff x="3522182" y="2008227"/>
                <a:chExt cx="656467" cy="417878"/>
              </a:xfrm>
            </p:grpSpPr>
            <p:sp>
              <p:nvSpPr>
                <p:cNvPr id="940" name="Google Shape;940;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9" name="Google Shape;959;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60" name="Google Shape;960;p277"/>
              <p:cNvGrpSpPr/>
              <p:nvPr/>
            </p:nvGrpSpPr>
            <p:grpSpPr>
              <a:xfrm>
                <a:off x="3522182" y="2609527"/>
                <a:ext cx="656467" cy="417878"/>
                <a:chOff x="3522182" y="2620957"/>
                <a:chExt cx="656467" cy="417878"/>
              </a:xfrm>
            </p:grpSpPr>
            <p:sp>
              <p:nvSpPr>
                <p:cNvPr id="948" name="Google Shape;948;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1" name="Google Shape;961;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62" name="Google Shape;962;p277"/>
              <p:cNvGrpSpPr/>
              <p:nvPr/>
            </p:nvGrpSpPr>
            <p:grpSpPr>
              <a:xfrm>
                <a:off x="3522182" y="4465339"/>
                <a:ext cx="656467" cy="419144"/>
                <a:chOff x="3522182" y="4457719"/>
                <a:chExt cx="656467" cy="419144"/>
              </a:xfrm>
            </p:grpSpPr>
            <p:sp>
              <p:nvSpPr>
                <p:cNvPr id="942" name="Google Shape;942;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3" name="Google Shape;963;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64" name="Google Shape;964;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5" name="Google Shape;965;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6" name="Google Shape;966;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7" name="Google Shape;967;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8" name="Google Shape;968;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9" name="Google Shape;969;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0" name="Google Shape;970;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1" name="Google Shape;971;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72"/>
        <p:cNvGrpSpPr/>
        <p:nvPr/>
      </p:nvGrpSpPr>
      <p:grpSpPr>
        <a:xfrm>
          <a:off x="0" y="0"/>
          <a:ext cx="0" cy="0"/>
          <a:chOff x="0" y="0"/>
          <a:chExt cx="0" cy="0"/>
        </a:xfrm>
      </p:grpSpPr>
      <p:sp>
        <p:nvSpPr>
          <p:cNvPr id="973" name="Google Shape;973;p278"/>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74" name="Google Shape;974;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75" name="Google Shape;975;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6" name="Google Shape;976;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77" name="Google Shape;977;p278"/>
          <p:cNvGrpSpPr/>
          <p:nvPr/>
        </p:nvGrpSpPr>
        <p:grpSpPr>
          <a:xfrm>
            <a:off x="716012" y="759582"/>
            <a:ext cx="3556067" cy="4132337"/>
            <a:chOff x="520700" y="759582"/>
            <a:chExt cx="3556067" cy="4132337"/>
          </a:xfrm>
        </p:grpSpPr>
        <p:cxnSp>
          <p:nvCxnSpPr>
            <p:cNvPr id="978" name="Google Shape;978;p278"/>
            <p:cNvCxnSpPr>
              <a:stCxn id="979" idx="6"/>
              <a:endCxn id="980"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1" name="Google Shape;981;p278"/>
            <p:cNvCxnSpPr>
              <a:stCxn id="979" idx="6"/>
              <a:endCxn id="982"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3" name="Google Shape;983;p278"/>
            <p:cNvCxnSpPr>
              <a:stCxn id="979" idx="6"/>
              <a:endCxn id="984"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5" name="Google Shape;985;p278"/>
            <p:cNvCxnSpPr>
              <a:stCxn id="979" idx="6"/>
              <a:endCxn id="986"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7" name="Google Shape;987;p278"/>
            <p:cNvCxnSpPr>
              <a:stCxn id="979" idx="6"/>
              <a:endCxn id="988"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9" name="Google Shape;989;p278"/>
            <p:cNvCxnSpPr>
              <a:stCxn id="979" idx="6"/>
              <a:endCxn id="990"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91" name="Google Shape;991;p278"/>
            <p:cNvCxnSpPr>
              <a:endCxn id="99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79" name="Google Shape;979;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93" name="Google Shape;993;p278"/>
            <p:cNvGrpSpPr/>
            <p:nvPr/>
          </p:nvGrpSpPr>
          <p:grpSpPr>
            <a:xfrm>
              <a:off x="3420306" y="759582"/>
              <a:ext cx="656461" cy="4132337"/>
              <a:chOff x="3522182" y="752447"/>
              <a:chExt cx="656468" cy="4132036"/>
            </a:xfrm>
          </p:grpSpPr>
          <p:grpSp>
            <p:nvGrpSpPr>
              <p:cNvPr id="994" name="Google Shape;994;p278"/>
              <p:cNvGrpSpPr/>
              <p:nvPr/>
            </p:nvGrpSpPr>
            <p:grpSpPr>
              <a:xfrm>
                <a:off x="3522182" y="752447"/>
                <a:ext cx="656468" cy="419144"/>
                <a:chOff x="3522182" y="782927"/>
                <a:chExt cx="656468" cy="419144"/>
              </a:xfrm>
            </p:grpSpPr>
            <p:sp>
              <p:nvSpPr>
                <p:cNvPr id="980" name="Google Shape;980;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5" name="Google Shape;995;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96" name="Google Shape;996;p278"/>
              <p:cNvGrpSpPr/>
              <p:nvPr/>
            </p:nvGrpSpPr>
            <p:grpSpPr>
              <a:xfrm>
                <a:off x="3522182" y="1371527"/>
                <a:ext cx="656467" cy="419144"/>
                <a:chOff x="3522182" y="1395657"/>
                <a:chExt cx="656467" cy="419144"/>
              </a:xfrm>
            </p:grpSpPr>
            <p:sp>
              <p:nvSpPr>
                <p:cNvPr id="982" name="Google Shape;982;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7" name="Google Shape;997;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98" name="Google Shape;998;p278"/>
              <p:cNvGrpSpPr/>
              <p:nvPr/>
            </p:nvGrpSpPr>
            <p:grpSpPr>
              <a:xfrm>
                <a:off x="3522182" y="3228607"/>
                <a:ext cx="656467" cy="417878"/>
                <a:chOff x="3522182" y="3233686"/>
                <a:chExt cx="656467" cy="417878"/>
              </a:xfrm>
            </p:grpSpPr>
            <p:sp>
              <p:nvSpPr>
                <p:cNvPr id="990" name="Google Shape;990;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9" name="Google Shape;999;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1000" name="Google Shape;1000;p278"/>
              <p:cNvGrpSpPr/>
              <p:nvPr/>
            </p:nvGrpSpPr>
            <p:grpSpPr>
              <a:xfrm>
                <a:off x="3522182" y="3846259"/>
                <a:ext cx="656467" cy="419144"/>
                <a:chOff x="3522182" y="3844987"/>
                <a:chExt cx="656467" cy="419144"/>
              </a:xfrm>
            </p:grpSpPr>
            <p:sp>
              <p:nvSpPr>
                <p:cNvPr id="988" name="Google Shape;988;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1" name="Google Shape;1001;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1002" name="Google Shape;1002;p278"/>
              <p:cNvGrpSpPr/>
              <p:nvPr/>
            </p:nvGrpSpPr>
            <p:grpSpPr>
              <a:xfrm>
                <a:off x="3522182" y="1990447"/>
                <a:ext cx="656467" cy="417878"/>
                <a:chOff x="3522182" y="2008227"/>
                <a:chExt cx="656467" cy="417878"/>
              </a:xfrm>
            </p:grpSpPr>
            <p:sp>
              <p:nvSpPr>
                <p:cNvPr id="984" name="Google Shape;984;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3" name="Google Shape;1003;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1004" name="Google Shape;1004;p278"/>
              <p:cNvGrpSpPr/>
              <p:nvPr/>
            </p:nvGrpSpPr>
            <p:grpSpPr>
              <a:xfrm>
                <a:off x="3522182" y="2609527"/>
                <a:ext cx="656467" cy="417878"/>
                <a:chOff x="3522182" y="2620957"/>
                <a:chExt cx="656467" cy="417878"/>
              </a:xfrm>
            </p:grpSpPr>
            <p:sp>
              <p:nvSpPr>
                <p:cNvPr id="992" name="Google Shape;992;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5" name="Google Shape;1005;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1006" name="Google Shape;1006;p278"/>
              <p:cNvGrpSpPr/>
              <p:nvPr/>
            </p:nvGrpSpPr>
            <p:grpSpPr>
              <a:xfrm>
                <a:off x="3522182" y="4465339"/>
                <a:ext cx="656467" cy="419144"/>
                <a:chOff x="3522182" y="4457719"/>
                <a:chExt cx="656467" cy="419144"/>
              </a:xfrm>
            </p:grpSpPr>
            <p:sp>
              <p:nvSpPr>
                <p:cNvPr id="986" name="Google Shape;986;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7" name="Google Shape;1007;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1008" name="Google Shape;1008;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9" name="Google Shape;1009;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0" name="Google Shape;1010;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1" name="Google Shape;1011;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2" name="Google Shape;1012;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3" name="Google Shape;1013;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4" name="Google Shape;1014;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5" name="Google Shape;1015;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16"/>
        <p:cNvGrpSpPr/>
        <p:nvPr/>
      </p:nvGrpSpPr>
      <p:grpSpPr>
        <a:xfrm>
          <a:off x="0" y="0"/>
          <a:ext cx="0" cy="0"/>
          <a:chOff x="0" y="0"/>
          <a:chExt cx="0" cy="0"/>
        </a:xfrm>
      </p:grpSpPr>
      <p:pic>
        <p:nvPicPr>
          <p:cNvPr id="1017" name="Google Shape;1017;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18" name="Google Shape;1018;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9" name="Google Shape;1019;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20" name="Google Shape;1020;p279"/>
          <p:cNvGrpSpPr/>
          <p:nvPr/>
        </p:nvGrpSpPr>
        <p:grpSpPr>
          <a:xfrm>
            <a:off x="1060707" y="857568"/>
            <a:ext cx="3060700" cy="3921125"/>
            <a:chOff x="520700" y="865188"/>
            <a:chExt cx="3060700" cy="3921125"/>
          </a:xfrm>
        </p:grpSpPr>
        <p:cxnSp>
          <p:nvCxnSpPr>
            <p:cNvPr id="1021" name="Google Shape;1021;p279"/>
            <p:cNvCxnSpPr>
              <a:stCxn id="1022" idx="6"/>
              <a:endCxn id="1023"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4" name="Google Shape;1024;p279"/>
            <p:cNvCxnSpPr>
              <a:stCxn id="1022" idx="6"/>
              <a:endCxn id="1025"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6" name="Google Shape;1026;p279"/>
            <p:cNvCxnSpPr>
              <a:stCxn id="1022" idx="6"/>
              <a:endCxn id="1027"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8" name="Google Shape;1028;p279"/>
            <p:cNvCxnSpPr>
              <a:stCxn id="1022" idx="6"/>
              <a:endCxn id="1029"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0" name="Google Shape;1030;p279"/>
            <p:cNvCxnSpPr>
              <a:stCxn id="1022" idx="6"/>
              <a:endCxn id="1031"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2" name="Google Shape;1032;p279"/>
            <p:cNvCxnSpPr>
              <a:stCxn id="1022" idx="6"/>
              <a:endCxn id="1033"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4" name="Google Shape;1034;p279"/>
            <p:cNvCxnSpPr>
              <a:endCxn id="1035"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2" name="Google Shape;1022;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23" name="Google Shape;1023;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5" name="Google Shape;1025;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3" name="Google Shape;1033;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1" name="Google Shape;1031;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7" name="Google Shape;1027;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5" name="Google Shape;1035;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9" name="Google Shape;1029;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36" name="Google Shape;1036;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7" name="Google Shape;1037;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8" name="Google Shape;1038;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9" name="Google Shape;1039;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0" name="Google Shape;1040;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1" name="Google Shape;1041;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2" name="Google Shape;1042;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3" name="Google Shape;1043;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44"/>
        <p:cNvGrpSpPr/>
        <p:nvPr/>
      </p:nvGrpSpPr>
      <p:grpSpPr>
        <a:xfrm>
          <a:off x="0" y="0"/>
          <a:ext cx="0" cy="0"/>
          <a:chOff x="0" y="0"/>
          <a:chExt cx="0" cy="0"/>
        </a:xfrm>
      </p:grpSpPr>
      <p:pic>
        <p:nvPicPr>
          <p:cNvPr id="1045" name="Google Shape;1045;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46" name="Google Shape;1046;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7" name="Google Shape;1047;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8" name="Google Shape;1048;p280"/>
          <p:cNvGrpSpPr/>
          <p:nvPr/>
        </p:nvGrpSpPr>
        <p:grpSpPr>
          <a:xfrm>
            <a:off x="1060707" y="857568"/>
            <a:ext cx="3060700" cy="3921125"/>
            <a:chOff x="520700" y="865188"/>
            <a:chExt cx="3060700" cy="3921125"/>
          </a:xfrm>
        </p:grpSpPr>
        <p:cxnSp>
          <p:nvCxnSpPr>
            <p:cNvPr id="1049" name="Google Shape;1049;p280"/>
            <p:cNvCxnSpPr>
              <a:stCxn id="1050" idx="6"/>
              <a:endCxn id="1051"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2" name="Google Shape;1052;p280"/>
            <p:cNvCxnSpPr>
              <a:stCxn id="1050" idx="6"/>
              <a:endCxn id="1053"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4" name="Google Shape;1054;p280"/>
            <p:cNvCxnSpPr>
              <a:stCxn id="1050" idx="6"/>
              <a:endCxn id="1055"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6" name="Google Shape;1056;p280"/>
            <p:cNvCxnSpPr>
              <a:stCxn id="1050" idx="6"/>
              <a:endCxn id="1057"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8" name="Google Shape;1058;p280"/>
            <p:cNvCxnSpPr>
              <a:stCxn id="1050" idx="6"/>
              <a:endCxn id="1059"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0" name="Google Shape;1060;p280"/>
            <p:cNvCxnSpPr>
              <a:stCxn id="1050" idx="6"/>
              <a:endCxn id="1061"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2" name="Google Shape;1062;p280"/>
            <p:cNvCxnSpPr>
              <a:endCxn id="1063"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0" name="Google Shape;1050;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51" name="Google Shape;1051;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3" name="Google Shape;1053;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1" name="Google Shape;1061;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9" name="Google Shape;1059;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5" name="Google Shape;1055;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3" name="Google Shape;1063;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7" name="Google Shape;1057;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64" name="Google Shape;1064;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5" name="Google Shape;1065;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6" name="Google Shape;1066;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7" name="Google Shape;1067;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8" name="Google Shape;1068;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9" name="Google Shape;1069;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0" name="Google Shape;1070;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1" name="Google Shape;1071;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72"/>
        <p:cNvGrpSpPr/>
        <p:nvPr/>
      </p:nvGrpSpPr>
      <p:grpSpPr>
        <a:xfrm>
          <a:off x="0" y="0"/>
          <a:ext cx="0" cy="0"/>
          <a:chOff x="0" y="0"/>
          <a:chExt cx="0" cy="0"/>
        </a:xfrm>
      </p:grpSpPr>
      <p:pic>
        <p:nvPicPr>
          <p:cNvPr id="1073" name="Google Shape;1073;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74" name="Google Shape;1074;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5" name="Google Shape;1075;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76" name="Google Shape;1076;p281"/>
          <p:cNvGrpSpPr/>
          <p:nvPr/>
        </p:nvGrpSpPr>
        <p:grpSpPr>
          <a:xfrm>
            <a:off x="1060707" y="857568"/>
            <a:ext cx="3060700" cy="3921125"/>
            <a:chOff x="520700" y="865188"/>
            <a:chExt cx="3060700" cy="3921125"/>
          </a:xfrm>
        </p:grpSpPr>
        <p:cxnSp>
          <p:nvCxnSpPr>
            <p:cNvPr id="1077" name="Google Shape;1077;p281"/>
            <p:cNvCxnSpPr>
              <a:stCxn id="1078" idx="6"/>
              <a:endCxn id="1079"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0" name="Google Shape;1080;p281"/>
            <p:cNvCxnSpPr>
              <a:stCxn id="1078" idx="6"/>
              <a:endCxn id="1081"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2" name="Google Shape;1082;p281"/>
            <p:cNvCxnSpPr>
              <a:stCxn id="1078" idx="6"/>
              <a:endCxn id="1083"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4" name="Google Shape;1084;p281"/>
            <p:cNvCxnSpPr>
              <a:stCxn id="1078" idx="6"/>
              <a:endCxn id="1085"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6" name="Google Shape;1086;p281"/>
            <p:cNvCxnSpPr>
              <a:stCxn id="1078" idx="6"/>
              <a:endCxn id="1087"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8" name="Google Shape;1088;p281"/>
            <p:cNvCxnSpPr>
              <a:stCxn id="1078" idx="6"/>
              <a:endCxn id="1089"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90" name="Google Shape;1090;p281"/>
            <p:cNvCxnSpPr>
              <a:endCxn id="1091"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78" name="Google Shape;1078;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79" name="Google Shape;1079;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1" name="Google Shape;1081;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9" name="Google Shape;1089;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7" name="Google Shape;1087;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3" name="Google Shape;1083;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1" name="Google Shape;1091;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5" name="Google Shape;1085;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92" name="Google Shape;1092;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3" name="Google Shape;1093;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4" name="Google Shape;1094;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5" name="Google Shape;1095;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6" name="Google Shape;1096;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7" name="Google Shape;1097;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8" name="Google Shape;1098;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9" name="Google Shape;1099;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64"/>
        <p:cNvGrpSpPr/>
        <p:nvPr/>
      </p:nvGrpSpPr>
      <p:grpSpPr>
        <a:xfrm>
          <a:off x="0" y="0"/>
          <a:ext cx="0" cy="0"/>
          <a:chOff x="0" y="0"/>
          <a:chExt cx="0" cy="0"/>
        </a:xfrm>
      </p:grpSpPr>
      <p:pic>
        <p:nvPicPr>
          <p:cNvPr id="65" name="Google Shape;65;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66" name="Google Shape;66;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67" name="Google Shape;67;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8" name="Google Shape;68;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9" name="Google Shape;69;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 name="Google Shape;70;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0"/>
        <p:cNvGrpSpPr/>
        <p:nvPr/>
      </p:nvGrpSpPr>
      <p:grpSpPr>
        <a:xfrm>
          <a:off x="0" y="0"/>
          <a:ext cx="0" cy="0"/>
          <a:chOff x="0" y="0"/>
          <a:chExt cx="0" cy="0"/>
        </a:xfrm>
      </p:grpSpPr>
      <p:pic>
        <p:nvPicPr>
          <p:cNvPr id="1101" name="Google Shape;1101;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02" name="Google Shape;1102;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4" name="Google Shape;1104;p283"/>
          <p:cNvGrpSpPr/>
          <p:nvPr/>
        </p:nvGrpSpPr>
        <p:grpSpPr>
          <a:xfrm>
            <a:off x="1941529" y="1105301"/>
            <a:ext cx="5260942" cy="3388546"/>
            <a:chOff x="1941529" y="1120931"/>
            <a:chExt cx="5260942" cy="3388546"/>
          </a:xfrm>
        </p:grpSpPr>
        <p:sp>
          <p:nvSpPr>
            <p:cNvPr id="1105" name="Google Shape;1105;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07" name="Google Shape;1107;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08" name="Google Shape;1108;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09" name="Google Shape;1109;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10" name="Google Shape;1110;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11" name="Google Shape;1111;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12" name="Google Shape;1112;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13" name="Google Shape;1113;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14" name="Google Shape;1114;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5" name="Google Shape;1115;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6" name="Google Shape;1116;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7" name="Google Shape;1117;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8" name="Google Shape;1118;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9" name="Google Shape;1119;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0" name="Google Shape;1120;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1" name="Google Shape;1121;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2" name="Google Shape;1122;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3"/>
        <p:cNvGrpSpPr/>
        <p:nvPr/>
      </p:nvGrpSpPr>
      <p:grpSpPr>
        <a:xfrm>
          <a:off x="0" y="0"/>
          <a:ext cx="0" cy="0"/>
          <a:chOff x="0" y="0"/>
          <a:chExt cx="0" cy="0"/>
        </a:xfrm>
      </p:grpSpPr>
      <p:pic>
        <p:nvPicPr>
          <p:cNvPr id="1124" name="Google Shape;1124;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25" name="Google Shape;1125;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7" name="Google Shape;1127;p284"/>
          <p:cNvGrpSpPr/>
          <p:nvPr/>
        </p:nvGrpSpPr>
        <p:grpSpPr>
          <a:xfrm>
            <a:off x="1761518" y="3131028"/>
            <a:ext cx="5620964" cy="646462"/>
            <a:chOff x="881517" y="3131028"/>
            <a:chExt cx="5620964" cy="646462"/>
          </a:xfrm>
        </p:grpSpPr>
        <p:grpSp>
          <p:nvGrpSpPr>
            <p:cNvPr id="1128" name="Google Shape;1128;p284"/>
            <p:cNvGrpSpPr/>
            <p:nvPr/>
          </p:nvGrpSpPr>
          <p:grpSpPr>
            <a:xfrm>
              <a:off x="881517" y="3131028"/>
              <a:ext cx="397892" cy="646462"/>
              <a:chOff x="1400864" y="1624076"/>
              <a:chExt cx="560368" cy="910439"/>
            </a:xfrm>
          </p:grpSpPr>
          <p:grpSp>
            <p:nvGrpSpPr>
              <p:cNvPr id="1129" name="Google Shape;1129;p284"/>
              <p:cNvGrpSpPr/>
              <p:nvPr/>
            </p:nvGrpSpPr>
            <p:grpSpPr>
              <a:xfrm>
                <a:off x="1400864" y="1624076"/>
                <a:ext cx="560368" cy="825149"/>
                <a:chOff x="1342876" y="1647676"/>
                <a:chExt cx="560368" cy="825149"/>
              </a:xfrm>
            </p:grpSpPr>
            <p:sp>
              <p:nvSpPr>
                <p:cNvPr id="1130" name="Google Shape;113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1" name="Google Shape;113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2" name="Google Shape;113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3" name="Google Shape;113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34" name="Google Shape;1134;p284"/>
            <p:cNvGrpSpPr/>
            <p:nvPr/>
          </p:nvGrpSpPr>
          <p:grpSpPr>
            <a:xfrm>
              <a:off x="2622541" y="3131028"/>
              <a:ext cx="397892" cy="646462"/>
              <a:chOff x="1400864" y="1624076"/>
              <a:chExt cx="560368" cy="910439"/>
            </a:xfrm>
          </p:grpSpPr>
          <p:grpSp>
            <p:nvGrpSpPr>
              <p:cNvPr id="1135" name="Google Shape;1135;p284"/>
              <p:cNvGrpSpPr/>
              <p:nvPr/>
            </p:nvGrpSpPr>
            <p:grpSpPr>
              <a:xfrm>
                <a:off x="1400864" y="1624076"/>
                <a:ext cx="560368" cy="825149"/>
                <a:chOff x="1342876" y="1647676"/>
                <a:chExt cx="560368" cy="825149"/>
              </a:xfrm>
            </p:grpSpPr>
            <p:sp>
              <p:nvSpPr>
                <p:cNvPr id="1136" name="Google Shape;113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7" name="Google Shape;113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8" name="Google Shape;113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9" name="Google Shape;113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0" name="Google Shape;1140;p284"/>
            <p:cNvGrpSpPr/>
            <p:nvPr/>
          </p:nvGrpSpPr>
          <p:grpSpPr>
            <a:xfrm>
              <a:off x="4363565" y="3131028"/>
              <a:ext cx="397892" cy="646462"/>
              <a:chOff x="1400864" y="1624076"/>
              <a:chExt cx="560368" cy="910439"/>
            </a:xfrm>
          </p:grpSpPr>
          <p:grpSp>
            <p:nvGrpSpPr>
              <p:cNvPr id="1141" name="Google Shape;1141;p284"/>
              <p:cNvGrpSpPr/>
              <p:nvPr/>
            </p:nvGrpSpPr>
            <p:grpSpPr>
              <a:xfrm>
                <a:off x="1400864" y="1624076"/>
                <a:ext cx="560368" cy="825149"/>
                <a:chOff x="1342876" y="1647676"/>
                <a:chExt cx="560368" cy="825149"/>
              </a:xfrm>
            </p:grpSpPr>
            <p:sp>
              <p:nvSpPr>
                <p:cNvPr id="1142" name="Google Shape;1142;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3" name="Google Shape;114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4" name="Google Shape;114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5" name="Google Shape;1145;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6" name="Google Shape;1146;p284"/>
            <p:cNvGrpSpPr/>
            <p:nvPr/>
          </p:nvGrpSpPr>
          <p:grpSpPr>
            <a:xfrm>
              <a:off x="6104589" y="3131028"/>
              <a:ext cx="397892" cy="646462"/>
              <a:chOff x="1400864" y="1624076"/>
              <a:chExt cx="560368" cy="910439"/>
            </a:xfrm>
          </p:grpSpPr>
          <p:grpSp>
            <p:nvGrpSpPr>
              <p:cNvPr id="1147" name="Google Shape;1147;p284"/>
              <p:cNvGrpSpPr/>
              <p:nvPr/>
            </p:nvGrpSpPr>
            <p:grpSpPr>
              <a:xfrm>
                <a:off x="1400864" y="1624076"/>
                <a:ext cx="560368" cy="825149"/>
                <a:chOff x="1342876" y="1647676"/>
                <a:chExt cx="560368" cy="825149"/>
              </a:xfrm>
            </p:grpSpPr>
            <p:sp>
              <p:nvSpPr>
                <p:cNvPr id="1148" name="Google Shape;1148;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9" name="Google Shape;114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0" name="Google Shape;115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1" name="Google Shape;1151;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52" name="Google Shape;1152;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3" name="Google Shape;1153;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4" name="Google Shape;1154;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5" name="Google Shape;1155;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56" name="Google Shape;1156;p284"/>
          <p:cNvGrpSpPr/>
          <p:nvPr/>
        </p:nvGrpSpPr>
        <p:grpSpPr>
          <a:xfrm>
            <a:off x="881517" y="1424144"/>
            <a:ext cx="7361989" cy="646462"/>
            <a:chOff x="881517" y="2219381"/>
            <a:chExt cx="7361989" cy="646462"/>
          </a:xfrm>
        </p:grpSpPr>
        <p:grpSp>
          <p:nvGrpSpPr>
            <p:cNvPr id="1157" name="Google Shape;1157;p284"/>
            <p:cNvGrpSpPr/>
            <p:nvPr/>
          </p:nvGrpSpPr>
          <p:grpSpPr>
            <a:xfrm>
              <a:off x="881517" y="2219381"/>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3" name="Google Shape;1163;p284"/>
            <p:cNvGrpSpPr/>
            <p:nvPr/>
          </p:nvGrpSpPr>
          <p:grpSpPr>
            <a:xfrm>
              <a:off x="2622541" y="2219381"/>
              <a:ext cx="397892" cy="646462"/>
              <a:chOff x="1400864" y="1624076"/>
              <a:chExt cx="560368" cy="910439"/>
            </a:xfrm>
          </p:grpSpPr>
          <p:grpSp>
            <p:nvGrpSpPr>
              <p:cNvPr id="1164" name="Google Shape;1164;p284"/>
              <p:cNvGrpSpPr/>
              <p:nvPr/>
            </p:nvGrpSpPr>
            <p:grpSpPr>
              <a:xfrm>
                <a:off x="1400864" y="1624076"/>
                <a:ext cx="560368" cy="825149"/>
                <a:chOff x="1342876" y="1647676"/>
                <a:chExt cx="560368" cy="825149"/>
              </a:xfrm>
            </p:grpSpPr>
            <p:sp>
              <p:nvSpPr>
                <p:cNvPr id="1165" name="Google Shape;116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6" name="Google Shape;116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7" name="Google Shape;116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8" name="Google Shape;116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9" name="Google Shape;1169;p284"/>
            <p:cNvGrpSpPr/>
            <p:nvPr/>
          </p:nvGrpSpPr>
          <p:grpSpPr>
            <a:xfrm>
              <a:off x="4363565" y="2219381"/>
              <a:ext cx="397892" cy="646462"/>
              <a:chOff x="1400864" y="1624076"/>
              <a:chExt cx="560368" cy="910439"/>
            </a:xfrm>
          </p:grpSpPr>
          <p:grpSp>
            <p:nvGrpSpPr>
              <p:cNvPr id="1170" name="Google Shape;1170;p284"/>
              <p:cNvGrpSpPr/>
              <p:nvPr/>
            </p:nvGrpSpPr>
            <p:grpSpPr>
              <a:xfrm>
                <a:off x="1400864" y="1624076"/>
                <a:ext cx="560368" cy="825149"/>
                <a:chOff x="1342876" y="1647676"/>
                <a:chExt cx="560368" cy="825149"/>
              </a:xfrm>
            </p:grpSpPr>
            <p:sp>
              <p:nvSpPr>
                <p:cNvPr id="1171" name="Google Shape;117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2" name="Google Shape;117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3" name="Google Shape;117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4" name="Google Shape;117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5" name="Google Shape;1175;p284"/>
            <p:cNvGrpSpPr/>
            <p:nvPr/>
          </p:nvGrpSpPr>
          <p:grpSpPr>
            <a:xfrm>
              <a:off x="6104589" y="2219381"/>
              <a:ext cx="397892" cy="646462"/>
              <a:chOff x="1400864" y="1624076"/>
              <a:chExt cx="560368" cy="910439"/>
            </a:xfrm>
          </p:grpSpPr>
          <p:grpSp>
            <p:nvGrpSpPr>
              <p:cNvPr id="1176" name="Google Shape;1176;p284"/>
              <p:cNvGrpSpPr/>
              <p:nvPr/>
            </p:nvGrpSpPr>
            <p:grpSpPr>
              <a:xfrm>
                <a:off x="1400864" y="1624076"/>
                <a:ext cx="560368" cy="825149"/>
                <a:chOff x="1342876" y="1647676"/>
                <a:chExt cx="560368" cy="825149"/>
              </a:xfrm>
            </p:grpSpPr>
            <p:sp>
              <p:nvSpPr>
                <p:cNvPr id="1177" name="Google Shape;1177;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8" name="Google Shape;117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9" name="Google Shape;117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0" name="Google Shape;1180;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1" name="Google Shape;1181;p284"/>
            <p:cNvGrpSpPr/>
            <p:nvPr/>
          </p:nvGrpSpPr>
          <p:grpSpPr>
            <a:xfrm>
              <a:off x="7845614" y="2219381"/>
              <a:ext cx="397892" cy="646462"/>
              <a:chOff x="1400864" y="1624076"/>
              <a:chExt cx="560368" cy="910439"/>
            </a:xfrm>
          </p:grpSpPr>
          <p:grpSp>
            <p:nvGrpSpPr>
              <p:cNvPr id="1182" name="Google Shape;1182;p284"/>
              <p:cNvGrpSpPr/>
              <p:nvPr/>
            </p:nvGrpSpPr>
            <p:grpSpPr>
              <a:xfrm>
                <a:off x="1400864" y="1624076"/>
                <a:ext cx="560368" cy="825149"/>
                <a:chOff x="1342876" y="1647676"/>
                <a:chExt cx="560368" cy="825149"/>
              </a:xfrm>
            </p:grpSpPr>
            <p:sp>
              <p:nvSpPr>
                <p:cNvPr id="1183" name="Google Shape;1183;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4" name="Google Shape;118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5" name="Google Shape;118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6" name="Google Shape;1186;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87" name="Google Shape;1187;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8" name="Google Shape;1188;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9" name="Google Shape;1189;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0" name="Google Shape;1190;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1" name="Google Shape;1191;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2"/>
        <p:cNvGrpSpPr/>
        <p:nvPr/>
      </p:nvGrpSpPr>
      <p:grpSpPr>
        <a:xfrm>
          <a:off x="0" y="0"/>
          <a:ext cx="0" cy="0"/>
          <a:chOff x="0" y="0"/>
          <a:chExt cx="0" cy="0"/>
        </a:xfrm>
      </p:grpSpPr>
      <p:pic>
        <p:nvPicPr>
          <p:cNvPr id="1193" name="Google Shape;1193;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94" name="Google Shape;1194;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5" name="Google Shape;1195;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6" name="Google Shape;1196;p285"/>
          <p:cNvGrpSpPr/>
          <p:nvPr/>
        </p:nvGrpSpPr>
        <p:grpSpPr>
          <a:xfrm>
            <a:off x="1761518" y="3131028"/>
            <a:ext cx="5620964" cy="646462"/>
            <a:chOff x="881517" y="3131028"/>
            <a:chExt cx="5620964" cy="646462"/>
          </a:xfrm>
        </p:grpSpPr>
        <p:grpSp>
          <p:nvGrpSpPr>
            <p:cNvPr id="1197" name="Google Shape;1197;p285"/>
            <p:cNvGrpSpPr/>
            <p:nvPr/>
          </p:nvGrpSpPr>
          <p:grpSpPr>
            <a:xfrm>
              <a:off x="881517" y="3131028"/>
              <a:ext cx="397892" cy="646462"/>
              <a:chOff x="1400864" y="1624076"/>
              <a:chExt cx="560368" cy="910439"/>
            </a:xfrm>
          </p:grpSpPr>
          <p:grpSp>
            <p:nvGrpSpPr>
              <p:cNvPr id="1198" name="Google Shape;1198;p285"/>
              <p:cNvGrpSpPr/>
              <p:nvPr/>
            </p:nvGrpSpPr>
            <p:grpSpPr>
              <a:xfrm>
                <a:off x="1400864" y="1624076"/>
                <a:ext cx="560368" cy="825149"/>
                <a:chOff x="1342876" y="1647676"/>
                <a:chExt cx="560368" cy="825149"/>
              </a:xfrm>
            </p:grpSpPr>
            <p:sp>
              <p:nvSpPr>
                <p:cNvPr id="1199" name="Google Shape;119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0" name="Google Shape;120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1" name="Google Shape;120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2" name="Google Shape;120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3" name="Google Shape;1203;p285"/>
            <p:cNvGrpSpPr/>
            <p:nvPr/>
          </p:nvGrpSpPr>
          <p:grpSpPr>
            <a:xfrm>
              <a:off x="2622541" y="3131028"/>
              <a:ext cx="397892" cy="646462"/>
              <a:chOff x="1400864" y="1624076"/>
              <a:chExt cx="560368" cy="910439"/>
            </a:xfrm>
          </p:grpSpPr>
          <p:grpSp>
            <p:nvGrpSpPr>
              <p:cNvPr id="1204" name="Google Shape;1204;p285"/>
              <p:cNvGrpSpPr/>
              <p:nvPr/>
            </p:nvGrpSpPr>
            <p:grpSpPr>
              <a:xfrm>
                <a:off x="1400864" y="1624076"/>
                <a:ext cx="560368" cy="825149"/>
                <a:chOff x="1342876" y="1647676"/>
                <a:chExt cx="560368" cy="825149"/>
              </a:xfrm>
            </p:grpSpPr>
            <p:sp>
              <p:nvSpPr>
                <p:cNvPr id="1205" name="Google Shape;120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6" name="Google Shape;120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7" name="Google Shape;120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8" name="Google Shape;120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9" name="Google Shape;1209;p285"/>
            <p:cNvGrpSpPr/>
            <p:nvPr/>
          </p:nvGrpSpPr>
          <p:grpSpPr>
            <a:xfrm>
              <a:off x="4363565" y="3131028"/>
              <a:ext cx="397892" cy="646462"/>
              <a:chOff x="1400864" y="1624076"/>
              <a:chExt cx="560368" cy="910439"/>
            </a:xfrm>
          </p:grpSpPr>
          <p:grpSp>
            <p:nvGrpSpPr>
              <p:cNvPr id="1210" name="Google Shape;1210;p285"/>
              <p:cNvGrpSpPr/>
              <p:nvPr/>
            </p:nvGrpSpPr>
            <p:grpSpPr>
              <a:xfrm>
                <a:off x="1400864" y="1624076"/>
                <a:ext cx="560368" cy="825149"/>
                <a:chOff x="1342876" y="1647676"/>
                <a:chExt cx="560368" cy="825149"/>
              </a:xfrm>
            </p:grpSpPr>
            <p:sp>
              <p:nvSpPr>
                <p:cNvPr id="1211" name="Google Shape;1211;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2" name="Google Shape;121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3" name="Google Shape;121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4" name="Google Shape;1214;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5" name="Google Shape;1215;p285"/>
            <p:cNvGrpSpPr/>
            <p:nvPr/>
          </p:nvGrpSpPr>
          <p:grpSpPr>
            <a:xfrm>
              <a:off x="6104589" y="3131028"/>
              <a:ext cx="397892" cy="646462"/>
              <a:chOff x="1400864" y="1624076"/>
              <a:chExt cx="560368" cy="910439"/>
            </a:xfrm>
          </p:grpSpPr>
          <p:grpSp>
            <p:nvGrpSpPr>
              <p:cNvPr id="1216" name="Google Shape;1216;p285"/>
              <p:cNvGrpSpPr/>
              <p:nvPr/>
            </p:nvGrpSpPr>
            <p:grpSpPr>
              <a:xfrm>
                <a:off x="1400864" y="1624076"/>
                <a:ext cx="560368" cy="825149"/>
                <a:chOff x="1342876" y="1647676"/>
                <a:chExt cx="560368" cy="825149"/>
              </a:xfrm>
            </p:grpSpPr>
            <p:sp>
              <p:nvSpPr>
                <p:cNvPr id="1217" name="Google Shape;1217;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8" name="Google Shape;121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9" name="Google Shape;121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0" name="Google Shape;1220;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21" name="Google Shape;1221;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2" name="Google Shape;1222;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3" name="Google Shape;1223;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4" name="Google Shape;1224;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25" name="Google Shape;1225;p285"/>
          <p:cNvGrpSpPr/>
          <p:nvPr/>
        </p:nvGrpSpPr>
        <p:grpSpPr>
          <a:xfrm>
            <a:off x="881517" y="1424144"/>
            <a:ext cx="7361989" cy="646462"/>
            <a:chOff x="881517" y="2219381"/>
            <a:chExt cx="7361989" cy="646462"/>
          </a:xfrm>
        </p:grpSpPr>
        <p:grpSp>
          <p:nvGrpSpPr>
            <p:cNvPr id="1226" name="Google Shape;1226;p285"/>
            <p:cNvGrpSpPr/>
            <p:nvPr/>
          </p:nvGrpSpPr>
          <p:grpSpPr>
            <a:xfrm>
              <a:off x="881517" y="2219381"/>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2" name="Google Shape;1232;p285"/>
            <p:cNvGrpSpPr/>
            <p:nvPr/>
          </p:nvGrpSpPr>
          <p:grpSpPr>
            <a:xfrm>
              <a:off x="2622541" y="2219381"/>
              <a:ext cx="397892" cy="646462"/>
              <a:chOff x="1400864" y="1624076"/>
              <a:chExt cx="560368" cy="910439"/>
            </a:xfrm>
          </p:grpSpPr>
          <p:grpSp>
            <p:nvGrpSpPr>
              <p:cNvPr id="1233" name="Google Shape;1233;p285"/>
              <p:cNvGrpSpPr/>
              <p:nvPr/>
            </p:nvGrpSpPr>
            <p:grpSpPr>
              <a:xfrm>
                <a:off x="1400864" y="1624076"/>
                <a:ext cx="560368" cy="825149"/>
                <a:chOff x="1342876" y="1647676"/>
                <a:chExt cx="560368" cy="825149"/>
              </a:xfrm>
            </p:grpSpPr>
            <p:sp>
              <p:nvSpPr>
                <p:cNvPr id="1234" name="Google Shape;123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35" name="Google Shape;123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6" name="Google Shape;123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7" name="Google Shape;123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8" name="Google Shape;1238;p285"/>
            <p:cNvGrpSpPr/>
            <p:nvPr/>
          </p:nvGrpSpPr>
          <p:grpSpPr>
            <a:xfrm>
              <a:off x="4363565" y="2219381"/>
              <a:ext cx="397892" cy="646462"/>
              <a:chOff x="1400864" y="1624076"/>
              <a:chExt cx="560368" cy="910439"/>
            </a:xfrm>
          </p:grpSpPr>
          <p:grpSp>
            <p:nvGrpSpPr>
              <p:cNvPr id="1239" name="Google Shape;1239;p285"/>
              <p:cNvGrpSpPr/>
              <p:nvPr/>
            </p:nvGrpSpPr>
            <p:grpSpPr>
              <a:xfrm>
                <a:off x="1400864" y="1624076"/>
                <a:ext cx="560368" cy="825149"/>
                <a:chOff x="1342876" y="1647676"/>
                <a:chExt cx="560368" cy="825149"/>
              </a:xfrm>
            </p:grpSpPr>
            <p:sp>
              <p:nvSpPr>
                <p:cNvPr id="1240" name="Google Shape;124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1" name="Google Shape;124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2" name="Google Shape;124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3" name="Google Shape;124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4" name="Google Shape;1244;p285"/>
            <p:cNvGrpSpPr/>
            <p:nvPr/>
          </p:nvGrpSpPr>
          <p:grpSpPr>
            <a:xfrm>
              <a:off x="6104589" y="2219381"/>
              <a:ext cx="397892" cy="646462"/>
              <a:chOff x="1400864" y="1624076"/>
              <a:chExt cx="560368" cy="910439"/>
            </a:xfrm>
          </p:grpSpPr>
          <p:grpSp>
            <p:nvGrpSpPr>
              <p:cNvPr id="1245" name="Google Shape;1245;p285"/>
              <p:cNvGrpSpPr/>
              <p:nvPr/>
            </p:nvGrpSpPr>
            <p:grpSpPr>
              <a:xfrm>
                <a:off x="1400864" y="1624076"/>
                <a:ext cx="560368" cy="825149"/>
                <a:chOff x="1342876" y="1647676"/>
                <a:chExt cx="560368" cy="825149"/>
              </a:xfrm>
            </p:grpSpPr>
            <p:sp>
              <p:nvSpPr>
                <p:cNvPr id="1246" name="Google Shape;1246;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7" name="Google Shape;124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8" name="Google Shape;124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9" name="Google Shape;1249;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0" name="Google Shape;1250;p285"/>
            <p:cNvGrpSpPr/>
            <p:nvPr/>
          </p:nvGrpSpPr>
          <p:grpSpPr>
            <a:xfrm>
              <a:off x="7845614" y="2219381"/>
              <a:ext cx="397892" cy="646462"/>
              <a:chOff x="1400864" y="1624076"/>
              <a:chExt cx="560368" cy="910439"/>
            </a:xfrm>
          </p:grpSpPr>
          <p:grpSp>
            <p:nvGrpSpPr>
              <p:cNvPr id="1251" name="Google Shape;1251;p285"/>
              <p:cNvGrpSpPr/>
              <p:nvPr/>
            </p:nvGrpSpPr>
            <p:grpSpPr>
              <a:xfrm>
                <a:off x="1400864" y="1624076"/>
                <a:ext cx="560368" cy="825149"/>
                <a:chOff x="1342876" y="1647676"/>
                <a:chExt cx="560368" cy="825149"/>
              </a:xfrm>
            </p:grpSpPr>
            <p:sp>
              <p:nvSpPr>
                <p:cNvPr id="1252" name="Google Shape;1252;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3" name="Google Shape;125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4" name="Google Shape;125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5" name="Google Shape;1255;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56" name="Google Shape;1256;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7" name="Google Shape;1257;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8" name="Google Shape;1258;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9" name="Google Shape;1259;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0" name="Google Shape;1260;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1"/>
        <p:cNvGrpSpPr/>
        <p:nvPr/>
      </p:nvGrpSpPr>
      <p:grpSpPr>
        <a:xfrm>
          <a:off x="0" y="0"/>
          <a:ext cx="0" cy="0"/>
          <a:chOff x="0" y="0"/>
          <a:chExt cx="0" cy="0"/>
        </a:xfrm>
      </p:grpSpPr>
      <p:pic>
        <p:nvPicPr>
          <p:cNvPr id="1262" name="Google Shape;1262;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63" name="Google Shape;1263;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4" name="Google Shape;1264;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5" name="Google Shape;1265;p286"/>
          <p:cNvGrpSpPr/>
          <p:nvPr/>
        </p:nvGrpSpPr>
        <p:grpSpPr>
          <a:xfrm>
            <a:off x="1761518" y="3131028"/>
            <a:ext cx="5620964" cy="646462"/>
            <a:chOff x="881517" y="3131028"/>
            <a:chExt cx="5620964" cy="646462"/>
          </a:xfrm>
        </p:grpSpPr>
        <p:grpSp>
          <p:nvGrpSpPr>
            <p:cNvPr id="1266" name="Google Shape;1266;p286"/>
            <p:cNvGrpSpPr/>
            <p:nvPr/>
          </p:nvGrpSpPr>
          <p:grpSpPr>
            <a:xfrm>
              <a:off x="881517" y="3131028"/>
              <a:ext cx="397892" cy="646462"/>
              <a:chOff x="1400864" y="1624076"/>
              <a:chExt cx="560368" cy="910439"/>
            </a:xfrm>
          </p:grpSpPr>
          <p:grpSp>
            <p:nvGrpSpPr>
              <p:cNvPr id="1267" name="Google Shape;1267;p286"/>
              <p:cNvGrpSpPr/>
              <p:nvPr/>
            </p:nvGrpSpPr>
            <p:grpSpPr>
              <a:xfrm>
                <a:off x="1400864" y="1624076"/>
                <a:ext cx="560368" cy="825149"/>
                <a:chOff x="1342876" y="1647676"/>
                <a:chExt cx="560368" cy="825149"/>
              </a:xfrm>
            </p:grpSpPr>
            <p:sp>
              <p:nvSpPr>
                <p:cNvPr id="1268" name="Google Shape;126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9" name="Google Shape;126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0" name="Google Shape;127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1" name="Google Shape;127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2" name="Google Shape;1272;p286"/>
            <p:cNvGrpSpPr/>
            <p:nvPr/>
          </p:nvGrpSpPr>
          <p:grpSpPr>
            <a:xfrm>
              <a:off x="2622541" y="3131028"/>
              <a:ext cx="397892" cy="646462"/>
              <a:chOff x="1400864" y="1624076"/>
              <a:chExt cx="560368" cy="910439"/>
            </a:xfrm>
          </p:grpSpPr>
          <p:grpSp>
            <p:nvGrpSpPr>
              <p:cNvPr id="1273" name="Google Shape;1273;p286"/>
              <p:cNvGrpSpPr/>
              <p:nvPr/>
            </p:nvGrpSpPr>
            <p:grpSpPr>
              <a:xfrm>
                <a:off x="1400864" y="1624076"/>
                <a:ext cx="560368" cy="825149"/>
                <a:chOff x="1342876" y="1647676"/>
                <a:chExt cx="560368" cy="825149"/>
              </a:xfrm>
            </p:grpSpPr>
            <p:sp>
              <p:nvSpPr>
                <p:cNvPr id="1274" name="Google Shape;127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75" name="Google Shape;127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6" name="Google Shape;127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7" name="Google Shape;127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8" name="Google Shape;1278;p286"/>
            <p:cNvGrpSpPr/>
            <p:nvPr/>
          </p:nvGrpSpPr>
          <p:grpSpPr>
            <a:xfrm>
              <a:off x="4363565" y="3131028"/>
              <a:ext cx="397892" cy="646462"/>
              <a:chOff x="1400864" y="1624076"/>
              <a:chExt cx="560368" cy="910439"/>
            </a:xfrm>
          </p:grpSpPr>
          <p:grpSp>
            <p:nvGrpSpPr>
              <p:cNvPr id="1279" name="Google Shape;1279;p286"/>
              <p:cNvGrpSpPr/>
              <p:nvPr/>
            </p:nvGrpSpPr>
            <p:grpSpPr>
              <a:xfrm>
                <a:off x="1400864" y="1624076"/>
                <a:ext cx="560368" cy="825149"/>
                <a:chOff x="1342876" y="1647676"/>
                <a:chExt cx="560368" cy="825149"/>
              </a:xfrm>
            </p:grpSpPr>
            <p:sp>
              <p:nvSpPr>
                <p:cNvPr id="1280" name="Google Shape;1280;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1" name="Google Shape;128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2" name="Google Shape;128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3" name="Google Shape;1283;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4" name="Google Shape;1284;p286"/>
            <p:cNvGrpSpPr/>
            <p:nvPr/>
          </p:nvGrpSpPr>
          <p:grpSpPr>
            <a:xfrm>
              <a:off x="6104589" y="3131028"/>
              <a:ext cx="397892" cy="646462"/>
              <a:chOff x="1400864" y="1624076"/>
              <a:chExt cx="560368" cy="910439"/>
            </a:xfrm>
          </p:grpSpPr>
          <p:grpSp>
            <p:nvGrpSpPr>
              <p:cNvPr id="1285" name="Google Shape;1285;p286"/>
              <p:cNvGrpSpPr/>
              <p:nvPr/>
            </p:nvGrpSpPr>
            <p:grpSpPr>
              <a:xfrm>
                <a:off x="1400864" y="1624076"/>
                <a:ext cx="560368" cy="825149"/>
                <a:chOff x="1342876" y="1647676"/>
                <a:chExt cx="560368" cy="825149"/>
              </a:xfrm>
            </p:grpSpPr>
            <p:sp>
              <p:nvSpPr>
                <p:cNvPr id="1286" name="Google Shape;1286;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7" name="Google Shape;128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8" name="Google Shape;128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9" name="Google Shape;1289;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90" name="Google Shape;1290;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1" name="Google Shape;1291;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2" name="Google Shape;1292;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3" name="Google Shape;1293;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94" name="Google Shape;1294;p286"/>
          <p:cNvGrpSpPr/>
          <p:nvPr/>
        </p:nvGrpSpPr>
        <p:grpSpPr>
          <a:xfrm>
            <a:off x="881517" y="1424144"/>
            <a:ext cx="7361989" cy="646462"/>
            <a:chOff x="881517" y="2219381"/>
            <a:chExt cx="7361989" cy="646462"/>
          </a:xfrm>
        </p:grpSpPr>
        <p:grpSp>
          <p:nvGrpSpPr>
            <p:cNvPr id="1295" name="Google Shape;1295;p286"/>
            <p:cNvGrpSpPr/>
            <p:nvPr/>
          </p:nvGrpSpPr>
          <p:grpSpPr>
            <a:xfrm>
              <a:off x="881517" y="2219381"/>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1" name="Google Shape;1301;p286"/>
            <p:cNvGrpSpPr/>
            <p:nvPr/>
          </p:nvGrpSpPr>
          <p:grpSpPr>
            <a:xfrm>
              <a:off x="2622541" y="2219381"/>
              <a:ext cx="397892" cy="646462"/>
              <a:chOff x="1400864" y="1624076"/>
              <a:chExt cx="560368" cy="910439"/>
            </a:xfrm>
          </p:grpSpPr>
          <p:grpSp>
            <p:nvGrpSpPr>
              <p:cNvPr id="1302" name="Google Shape;1302;p286"/>
              <p:cNvGrpSpPr/>
              <p:nvPr/>
            </p:nvGrpSpPr>
            <p:grpSpPr>
              <a:xfrm>
                <a:off x="1400864" y="1624076"/>
                <a:ext cx="560368" cy="825149"/>
                <a:chOff x="1342876" y="1647676"/>
                <a:chExt cx="560368" cy="825149"/>
              </a:xfrm>
            </p:grpSpPr>
            <p:sp>
              <p:nvSpPr>
                <p:cNvPr id="1303" name="Google Shape;130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4" name="Google Shape;130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05" name="Google Shape;130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6" name="Google Shape;130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7" name="Google Shape;1307;p286"/>
            <p:cNvGrpSpPr/>
            <p:nvPr/>
          </p:nvGrpSpPr>
          <p:grpSpPr>
            <a:xfrm>
              <a:off x="4363565" y="2219381"/>
              <a:ext cx="397892" cy="646462"/>
              <a:chOff x="1400864" y="1624076"/>
              <a:chExt cx="560368" cy="910439"/>
            </a:xfrm>
          </p:grpSpPr>
          <p:grpSp>
            <p:nvGrpSpPr>
              <p:cNvPr id="1308" name="Google Shape;1308;p286"/>
              <p:cNvGrpSpPr/>
              <p:nvPr/>
            </p:nvGrpSpPr>
            <p:grpSpPr>
              <a:xfrm>
                <a:off x="1400864" y="1624076"/>
                <a:ext cx="560368" cy="825149"/>
                <a:chOff x="1342876" y="1647676"/>
                <a:chExt cx="560368" cy="825149"/>
              </a:xfrm>
            </p:grpSpPr>
            <p:sp>
              <p:nvSpPr>
                <p:cNvPr id="1309" name="Google Shape;130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0" name="Google Shape;131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1" name="Google Shape;131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2" name="Google Shape;131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3" name="Google Shape;1313;p286"/>
            <p:cNvGrpSpPr/>
            <p:nvPr/>
          </p:nvGrpSpPr>
          <p:grpSpPr>
            <a:xfrm>
              <a:off x="6104589" y="2219381"/>
              <a:ext cx="397892" cy="646462"/>
              <a:chOff x="1400864" y="1624076"/>
              <a:chExt cx="560368" cy="910439"/>
            </a:xfrm>
          </p:grpSpPr>
          <p:grpSp>
            <p:nvGrpSpPr>
              <p:cNvPr id="1314" name="Google Shape;1314;p286"/>
              <p:cNvGrpSpPr/>
              <p:nvPr/>
            </p:nvGrpSpPr>
            <p:grpSpPr>
              <a:xfrm>
                <a:off x="1400864" y="1624076"/>
                <a:ext cx="560368" cy="825149"/>
                <a:chOff x="1342876" y="1647676"/>
                <a:chExt cx="560368" cy="825149"/>
              </a:xfrm>
            </p:grpSpPr>
            <p:sp>
              <p:nvSpPr>
                <p:cNvPr id="1315" name="Google Shape;1315;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6" name="Google Shape;131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7" name="Google Shape;131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8" name="Google Shape;1318;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9" name="Google Shape;1319;p286"/>
            <p:cNvGrpSpPr/>
            <p:nvPr/>
          </p:nvGrpSpPr>
          <p:grpSpPr>
            <a:xfrm>
              <a:off x="7845614" y="2219381"/>
              <a:ext cx="397892" cy="646462"/>
              <a:chOff x="1400864" y="1624076"/>
              <a:chExt cx="560368" cy="910439"/>
            </a:xfrm>
          </p:grpSpPr>
          <p:grpSp>
            <p:nvGrpSpPr>
              <p:cNvPr id="1320" name="Google Shape;1320;p286"/>
              <p:cNvGrpSpPr/>
              <p:nvPr/>
            </p:nvGrpSpPr>
            <p:grpSpPr>
              <a:xfrm>
                <a:off x="1400864" y="1624076"/>
                <a:ext cx="560368" cy="825149"/>
                <a:chOff x="1342876" y="1647676"/>
                <a:chExt cx="560368" cy="825149"/>
              </a:xfrm>
            </p:grpSpPr>
            <p:sp>
              <p:nvSpPr>
                <p:cNvPr id="1321" name="Google Shape;1321;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2" name="Google Shape;132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3" name="Google Shape;132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4" name="Google Shape;1324;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25" name="Google Shape;1325;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6" name="Google Shape;1326;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7" name="Google Shape;1327;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8" name="Google Shape;1328;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9" name="Google Shape;1329;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0"/>
        <p:cNvGrpSpPr/>
        <p:nvPr/>
      </p:nvGrpSpPr>
      <p:grpSpPr>
        <a:xfrm>
          <a:off x="0" y="0"/>
          <a:ext cx="0" cy="0"/>
          <a:chOff x="0" y="0"/>
          <a:chExt cx="0" cy="0"/>
        </a:xfrm>
      </p:grpSpPr>
      <p:pic>
        <p:nvPicPr>
          <p:cNvPr id="1331" name="Google Shape;1331;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32" name="Google Shape;1332;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3" name="Google Shape;1333;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4" name="Google Shape;1334;p287"/>
          <p:cNvGrpSpPr/>
          <p:nvPr/>
        </p:nvGrpSpPr>
        <p:grpSpPr>
          <a:xfrm>
            <a:off x="881517" y="3131028"/>
            <a:ext cx="7361989" cy="646462"/>
            <a:chOff x="881517" y="2219381"/>
            <a:chExt cx="7361989" cy="646462"/>
          </a:xfrm>
        </p:grpSpPr>
        <p:grpSp>
          <p:nvGrpSpPr>
            <p:cNvPr id="1335" name="Google Shape;1335;p287"/>
            <p:cNvGrpSpPr/>
            <p:nvPr/>
          </p:nvGrpSpPr>
          <p:grpSpPr>
            <a:xfrm>
              <a:off x="881517" y="2219381"/>
              <a:ext cx="397892" cy="646462"/>
              <a:chOff x="1400864" y="1624076"/>
              <a:chExt cx="560368" cy="910439"/>
            </a:xfrm>
          </p:grpSpPr>
          <p:grpSp>
            <p:nvGrpSpPr>
              <p:cNvPr id="1336" name="Google Shape;1336;p287"/>
              <p:cNvGrpSpPr/>
              <p:nvPr/>
            </p:nvGrpSpPr>
            <p:grpSpPr>
              <a:xfrm>
                <a:off x="1400864" y="1624076"/>
                <a:ext cx="560368" cy="825149"/>
                <a:chOff x="1342876" y="1647676"/>
                <a:chExt cx="560368" cy="825149"/>
              </a:xfrm>
            </p:grpSpPr>
            <p:sp>
              <p:nvSpPr>
                <p:cNvPr id="1337" name="Google Shape;1337;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8" name="Google Shape;133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9" name="Google Shape;133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0" name="Google Shape;1340;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1" name="Google Shape;1341;p287"/>
            <p:cNvGrpSpPr/>
            <p:nvPr/>
          </p:nvGrpSpPr>
          <p:grpSpPr>
            <a:xfrm>
              <a:off x="2622541" y="2219381"/>
              <a:ext cx="397892" cy="646462"/>
              <a:chOff x="1400864" y="1624076"/>
              <a:chExt cx="560368" cy="910439"/>
            </a:xfrm>
          </p:grpSpPr>
          <p:grpSp>
            <p:nvGrpSpPr>
              <p:cNvPr id="1342" name="Google Shape;1342;p287"/>
              <p:cNvGrpSpPr/>
              <p:nvPr/>
            </p:nvGrpSpPr>
            <p:grpSpPr>
              <a:xfrm>
                <a:off x="1400864" y="1624076"/>
                <a:ext cx="560368" cy="825149"/>
                <a:chOff x="1342876" y="1647676"/>
                <a:chExt cx="560368" cy="825149"/>
              </a:xfrm>
            </p:grpSpPr>
            <p:sp>
              <p:nvSpPr>
                <p:cNvPr id="1343" name="Google Shape;134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4" name="Google Shape;134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45" name="Google Shape;134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6" name="Google Shape;134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7" name="Google Shape;1347;p287"/>
            <p:cNvGrpSpPr/>
            <p:nvPr/>
          </p:nvGrpSpPr>
          <p:grpSpPr>
            <a:xfrm>
              <a:off x="4363565" y="2219381"/>
              <a:ext cx="397892" cy="646462"/>
              <a:chOff x="1400864" y="1624076"/>
              <a:chExt cx="560368" cy="910439"/>
            </a:xfrm>
          </p:grpSpPr>
          <p:grpSp>
            <p:nvGrpSpPr>
              <p:cNvPr id="1348" name="Google Shape;1348;p287"/>
              <p:cNvGrpSpPr/>
              <p:nvPr/>
            </p:nvGrpSpPr>
            <p:grpSpPr>
              <a:xfrm>
                <a:off x="1400864" y="1624076"/>
                <a:ext cx="560368" cy="825149"/>
                <a:chOff x="1342876" y="1647676"/>
                <a:chExt cx="560368" cy="825149"/>
              </a:xfrm>
            </p:grpSpPr>
            <p:sp>
              <p:nvSpPr>
                <p:cNvPr id="1349" name="Google Shape;134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0" name="Google Shape;135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1" name="Google Shape;135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2" name="Google Shape;135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3" name="Google Shape;1353;p287"/>
            <p:cNvGrpSpPr/>
            <p:nvPr/>
          </p:nvGrpSpPr>
          <p:grpSpPr>
            <a:xfrm>
              <a:off x="6104589" y="2219381"/>
              <a:ext cx="397892" cy="646462"/>
              <a:chOff x="1400864" y="1624076"/>
              <a:chExt cx="560368" cy="910439"/>
            </a:xfrm>
          </p:grpSpPr>
          <p:grpSp>
            <p:nvGrpSpPr>
              <p:cNvPr id="1354" name="Google Shape;1354;p287"/>
              <p:cNvGrpSpPr/>
              <p:nvPr/>
            </p:nvGrpSpPr>
            <p:grpSpPr>
              <a:xfrm>
                <a:off x="1400864" y="1624076"/>
                <a:ext cx="560368" cy="825149"/>
                <a:chOff x="1342876" y="1647676"/>
                <a:chExt cx="560368" cy="825149"/>
              </a:xfrm>
            </p:grpSpPr>
            <p:sp>
              <p:nvSpPr>
                <p:cNvPr id="1355" name="Google Shape;135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6" name="Google Shape;135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7" name="Google Shape;135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8" name="Google Shape;135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9" name="Google Shape;1359;p287"/>
            <p:cNvGrpSpPr/>
            <p:nvPr/>
          </p:nvGrpSpPr>
          <p:grpSpPr>
            <a:xfrm>
              <a:off x="7845614" y="2219381"/>
              <a:ext cx="397892" cy="646462"/>
              <a:chOff x="1400864" y="1624076"/>
              <a:chExt cx="560368" cy="910439"/>
            </a:xfrm>
          </p:grpSpPr>
          <p:grpSp>
            <p:nvGrpSpPr>
              <p:cNvPr id="1360" name="Google Shape;1360;p287"/>
              <p:cNvGrpSpPr/>
              <p:nvPr/>
            </p:nvGrpSpPr>
            <p:grpSpPr>
              <a:xfrm>
                <a:off x="1400864" y="1624076"/>
                <a:ext cx="560368" cy="825149"/>
                <a:chOff x="1342876" y="1647676"/>
                <a:chExt cx="560368" cy="825149"/>
              </a:xfrm>
            </p:grpSpPr>
            <p:sp>
              <p:nvSpPr>
                <p:cNvPr id="1361" name="Google Shape;136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2" name="Google Shape;136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3" name="Google Shape;136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4" name="Google Shape;136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65" name="Google Shape;1365;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6" name="Google Shape;1366;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7" name="Google Shape;1367;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8" name="Google Shape;1368;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9" name="Google Shape;1369;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70" name="Google Shape;1370;p287"/>
          <p:cNvGrpSpPr/>
          <p:nvPr/>
        </p:nvGrpSpPr>
        <p:grpSpPr>
          <a:xfrm>
            <a:off x="881517" y="1424144"/>
            <a:ext cx="7361989" cy="646462"/>
            <a:chOff x="881517" y="2219381"/>
            <a:chExt cx="7361989" cy="646462"/>
          </a:xfrm>
        </p:grpSpPr>
        <p:grpSp>
          <p:nvGrpSpPr>
            <p:cNvPr id="1371" name="Google Shape;1371;p287"/>
            <p:cNvGrpSpPr/>
            <p:nvPr/>
          </p:nvGrpSpPr>
          <p:grpSpPr>
            <a:xfrm>
              <a:off x="881517" y="2219381"/>
              <a:ext cx="397892" cy="646462"/>
              <a:chOff x="1400864" y="1624076"/>
              <a:chExt cx="560368" cy="910439"/>
            </a:xfrm>
          </p:grpSpPr>
          <p:grpSp>
            <p:nvGrpSpPr>
              <p:cNvPr id="1372" name="Google Shape;1372;p287"/>
              <p:cNvGrpSpPr/>
              <p:nvPr/>
            </p:nvGrpSpPr>
            <p:grpSpPr>
              <a:xfrm>
                <a:off x="1400864" y="1624076"/>
                <a:ext cx="560368" cy="825149"/>
                <a:chOff x="1342876" y="1647676"/>
                <a:chExt cx="560368" cy="825149"/>
              </a:xfrm>
            </p:grpSpPr>
            <p:sp>
              <p:nvSpPr>
                <p:cNvPr id="1373" name="Google Shape;137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4" name="Google Shape;137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5" name="Google Shape;137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6" name="Google Shape;137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7" name="Google Shape;1377;p287"/>
            <p:cNvGrpSpPr/>
            <p:nvPr/>
          </p:nvGrpSpPr>
          <p:grpSpPr>
            <a:xfrm>
              <a:off x="2622541" y="2219381"/>
              <a:ext cx="397892" cy="646462"/>
              <a:chOff x="1400864" y="1624076"/>
              <a:chExt cx="560368" cy="910439"/>
            </a:xfrm>
          </p:grpSpPr>
          <p:grpSp>
            <p:nvGrpSpPr>
              <p:cNvPr id="1378" name="Google Shape;1378;p287"/>
              <p:cNvGrpSpPr/>
              <p:nvPr/>
            </p:nvGrpSpPr>
            <p:grpSpPr>
              <a:xfrm>
                <a:off x="1400864" y="1624076"/>
                <a:ext cx="560368" cy="825149"/>
                <a:chOff x="1342876" y="1647676"/>
                <a:chExt cx="560368" cy="825149"/>
              </a:xfrm>
            </p:grpSpPr>
            <p:sp>
              <p:nvSpPr>
                <p:cNvPr id="1379" name="Google Shape;137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0" name="Google Shape;138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1" name="Google Shape;138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2" name="Google Shape;138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3" name="Google Shape;1383;p287"/>
            <p:cNvGrpSpPr/>
            <p:nvPr/>
          </p:nvGrpSpPr>
          <p:grpSpPr>
            <a:xfrm>
              <a:off x="4363565" y="2219381"/>
              <a:ext cx="397892" cy="646462"/>
              <a:chOff x="1400864" y="1624076"/>
              <a:chExt cx="560368" cy="910439"/>
            </a:xfrm>
          </p:grpSpPr>
          <p:grpSp>
            <p:nvGrpSpPr>
              <p:cNvPr id="1384" name="Google Shape;1384;p287"/>
              <p:cNvGrpSpPr/>
              <p:nvPr/>
            </p:nvGrpSpPr>
            <p:grpSpPr>
              <a:xfrm>
                <a:off x="1400864" y="1624076"/>
                <a:ext cx="560368" cy="825149"/>
                <a:chOff x="1342876" y="1647676"/>
                <a:chExt cx="560368" cy="825149"/>
              </a:xfrm>
            </p:grpSpPr>
            <p:sp>
              <p:nvSpPr>
                <p:cNvPr id="1385" name="Google Shape;138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6" name="Google Shape;138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7" name="Google Shape;138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8" name="Google Shape;138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9" name="Google Shape;1389;p287"/>
            <p:cNvGrpSpPr/>
            <p:nvPr/>
          </p:nvGrpSpPr>
          <p:grpSpPr>
            <a:xfrm>
              <a:off x="6104589" y="2219381"/>
              <a:ext cx="397892" cy="646462"/>
              <a:chOff x="1400864" y="1624076"/>
              <a:chExt cx="560368" cy="910439"/>
            </a:xfrm>
          </p:grpSpPr>
          <p:grpSp>
            <p:nvGrpSpPr>
              <p:cNvPr id="1390" name="Google Shape;1390;p287"/>
              <p:cNvGrpSpPr/>
              <p:nvPr/>
            </p:nvGrpSpPr>
            <p:grpSpPr>
              <a:xfrm>
                <a:off x="1400864" y="1624076"/>
                <a:ext cx="560368" cy="825149"/>
                <a:chOff x="1342876" y="1647676"/>
                <a:chExt cx="560368" cy="825149"/>
              </a:xfrm>
            </p:grpSpPr>
            <p:sp>
              <p:nvSpPr>
                <p:cNvPr id="1391" name="Google Shape;139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2" name="Google Shape;139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3" name="Google Shape;139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4" name="Google Shape;139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5" name="Google Shape;1395;p287"/>
            <p:cNvGrpSpPr/>
            <p:nvPr/>
          </p:nvGrpSpPr>
          <p:grpSpPr>
            <a:xfrm>
              <a:off x="7845614" y="2219381"/>
              <a:ext cx="397892" cy="646462"/>
              <a:chOff x="1400864" y="1624076"/>
              <a:chExt cx="560368" cy="910439"/>
            </a:xfrm>
          </p:grpSpPr>
          <p:grpSp>
            <p:nvGrpSpPr>
              <p:cNvPr id="1396" name="Google Shape;1396;p287"/>
              <p:cNvGrpSpPr/>
              <p:nvPr/>
            </p:nvGrpSpPr>
            <p:grpSpPr>
              <a:xfrm>
                <a:off x="1400864" y="1624076"/>
                <a:ext cx="560368" cy="825149"/>
                <a:chOff x="1342876" y="1647676"/>
                <a:chExt cx="560368" cy="825149"/>
              </a:xfrm>
            </p:grpSpPr>
            <p:sp>
              <p:nvSpPr>
                <p:cNvPr id="1397" name="Google Shape;1397;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8" name="Google Shape;139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9" name="Google Shape;139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0" name="Google Shape;1400;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01" name="Google Shape;1401;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2" name="Google Shape;1402;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3" name="Google Shape;1403;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4" name="Google Shape;1404;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5" name="Google Shape;1405;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6"/>
        <p:cNvGrpSpPr/>
        <p:nvPr/>
      </p:nvGrpSpPr>
      <p:grpSpPr>
        <a:xfrm>
          <a:off x="0" y="0"/>
          <a:ext cx="0" cy="0"/>
          <a:chOff x="0" y="0"/>
          <a:chExt cx="0" cy="0"/>
        </a:xfrm>
      </p:grpSpPr>
      <p:pic>
        <p:nvPicPr>
          <p:cNvPr id="1407" name="Google Shape;1407;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08" name="Google Shape;1408;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9" name="Google Shape;1409;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10" name="Google Shape;1410;p288"/>
          <p:cNvGrpSpPr/>
          <p:nvPr/>
        </p:nvGrpSpPr>
        <p:grpSpPr>
          <a:xfrm>
            <a:off x="2805107" y="1224889"/>
            <a:ext cx="3533786" cy="3185052"/>
            <a:chOff x="2801099" y="1114361"/>
            <a:chExt cx="3533786" cy="3185052"/>
          </a:xfrm>
        </p:grpSpPr>
        <p:grpSp>
          <p:nvGrpSpPr>
            <p:cNvPr id="1411" name="Google Shape;1411;p288"/>
            <p:cNvGrpSpPr/>
            <p:nvPr/>
          </p:nvGrpSpPr>
          <p:grpSpPr>
            <a:xfrm>
              <a:off x="2801099" y="1228944"/>
              <a:ext cx="3533786" cy="2955886"/>
              <a:chOff x="2801099" y="1066147"/>
              <a:chExt cx="3533786" cy="2955886"/>
            </a:xfrm>
          </p:grpSpPr>
          <p:grpSp>
            <p:nvGrpSpPr>
              <p:cNvPr id="1412" name="Google Shape;1412;p288"/>
              <p:cNvGrpSpPr/>
              <p:nvPr/>
            </p:nvGrpSpPr>
            <p:grpSpPr>
              <a:xfrm>
                <a:off x="6252959" y="1066147"/>
                <a:ext cx="81926" cy="2955886"/>
                <a:chOff x="6252959" y="1066147"/>
                <a:chExt cx="81926" cy="2955886"/>
              </a:xfrm>
            </p:grpSpPr>
            <p:sp>
              <p:nvSpPr>
                <p:cNvPr id="1413" name="Google Shape;1413;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4" name="Google Shape;1414;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5" name="Google Shape;1415;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6" name="Google Shape;1416;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18" name="Google Shape;1418;p288"/>
              <p:cNvGrpSpPr/>
              <p:nvPr/>
            </p:nvGrpSpPr>
            <p:grpSpPr>
              <a:xfrm>
                <a:off x="2801099" y="1066147"/>
                <a:ext cx="81926" cy="2955886"/>
                <a:chOff x="2801099" y="1066147"/>
                <a:chExt cx="81926" cy="2955886"/>
              </a:xfrm>
            </p:grpSpPr>
            <p:sp>
              <p:nvSpPr>
                <p:cNvPr id="1419" name="Google Shape;1419;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1" name="Google Shape;1421;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2" name="Google Shape;1422;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24" name="Google Shape;1424;p288"/>
            <p:cNvGrpSpPr/>
            <p:nvPr/>
          </p:nvGrpSpPr>
          <p:grpSpPr>
            <a:xfrm>
              <a:off x="2975830" y="1114361"/>
              <a:ext cx="3184323" cy="3185052"/>
              <a:chOff x="2908735" y="1068601"/>
              <a:chExt cx="3326530" cy="3327292"/>
            </a:xfrm>
          </p:grpSpPr>
          <p:sp>
            <p:nvSpPr>
              <p:cNvPr id="1425" name="Google Shape;1425;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6" name="Google Shape;1426;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7" name="Google Shape;1427;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8" name="Google Shape;1428;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294"/>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57" name="Google Shape;1457;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8" name="Google Shape;1458;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9" name="Google Shape;1459;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0" name="Google Shape;1460;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1" name="Google Shape;1461;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2" name="Google Shape;1462;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3" name="Google Shape;1463;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4" name="Google Shape;1464;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5" name="Google Shape;1465;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6" name="Google Shape;1466;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67"/>
        <p:cNvGrpSpPr/>
        <p:nvPr/>
      </p:nvGrpSpPr>
      <p:grpSpPr>
        <a:xfrm>
          <a:off x="0" y="0"/>
          <a:ext cx="0" cy="0"/>
          <a:chOff x="0" y="0"/>
          <a:chExt cx="0" cy="0"/>
        </a:xfrm>
      </p:grpSpPr>
      <p:pic>
        <p:nvPicPr>
          <p:cNvPr id="1468" name="Google Shape;1468;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69" name="Google Shape;1469;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1"/>
        <p:cNvGrpSpPr/>
        <p:nvPr/>
      </p:nvGrpSpPr>
      <p:grpSpPr>
        <a:xfrm>
          <a:off x="0" y="0"/>
          <a:ext cx="0" cy="0"/>
          <a:chOff x="0" y="0"/>
          <a:chExt cx="0" cy="0"/>
        </a:xfrm>
      </p:grpSpPr>
      <p:sp>
        <p:nvSpPr>
          <p:cNvPr id="1472" name="Google Shape;1472;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3" name="Google Shape;1473;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74" name="Google Shape;1474;p290"/>
          <p:cNvGrpSpPr/>
          <p:nvPr/>
        </p:nvGrpSpPr>
        <p:grpSpPr>
          <a:xfrm>
            <a:off x="2263140" y="1653932"/>
            <a:ext cx="4747260" cy="830997"/>
            <a:chOff x="2263140" y="1779657"/>
            <a:chExt cx="4747260" cy="830997"/>
          </a:xfrm>
        </p:grpSpPr>
        <p:cxnSp>
          <p:nvCxnSpPr>
            <p:cNvPr id="1475" name="Google Shape;1475;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6" name="Google Shape;1476;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77" name="Google Shape;1477;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78"/>
        <p:cNvGrpSpPr/>
        <p:nvPr/>
      </p:nvGrpSpPr>
      <p:grpSpPr>
        <a:xfrm>
          <a:off x="0" y="0"/>
          <a:ext cx="0" cy="0"/>
          <a:chOff x="0" y="0"/>
          <a:chExt cx="0" cy="0"/>
        </a:xfrm>
      </p:grpSpPr>
      <p:sp>
        <p:nvSpPr>
          <p:cNvPr id="1479" name="Google Shape;1479;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0" name="Google Shape;1480;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1" name="Google Shape;1481;p291"/>
          <p:cNvGrpSpPr/>
          <p:nvPr/>
        </p:nvGrpSpPr>
        <p:grpSpPr>
          <a:xfrm>
            <a:off x="2263140" y="1653932"/>
            <a:ext cx="4747260" cy="830997"/>
            <a:chOff x="2263140" y="1779657"/>
            <a:chExt cx="4747260" cy="830997"/>
          </a:xfrm>
        </p:grpSpPr>
        <p:cxnSp>
          <p:nvCxnSpPr>
            <p:cNvPr id="1482" name="Google Shape;1482;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3" name="Google Shape;1483;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4" name="Google Shape;1484;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5"/>
        <p:cNvGrpSpPr/>
        <p:nvPr/>
      </p:nvGrpSpPr>
      <p:grpSpPr>
        <a:xfrm>
          <a:off x="0" y="0"/>
          <a:ext cx="0" cy="0"/>
          <a:chOff x="0" y="0"/>
          <a:chExt cx="0" cy="0"/>
        </a:xfrm>
      </p:grpSpPr>
      <p:sp>
        <p:nvSpPr>
          <p:cNvPr id="1486" name="Google Shape;1486;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7" name="Google Shape;1487;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8" name="Google Shape;1488;p292"/>
          <p:cNvGrpSpPr/>
          <p:nvPr/>
        </p:nvGrpSpPr>
        <p:grpSpPr>
          <a:xfrm>
            <a:off x="2263140" y="1653932"/>
            <a:ext cx="4747260" cy="830997"/>
            <a:chOff x="2263140" y="1779657"/>
            <a:chExt cx="4747260" cy="830997"/>
          </a:xfrm>
        </p:grpSpPr>
        <p:cxnSp>
          <p:nvCxnSpPr>
            <p:cNvPr id="1489" name="Google Shape;1489;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0" name="Google Shape;1490;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1" name="Google Shape;1491;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71"/>
        <p:cNvGrpSpPr/>
        <p:nvPr/>
      </p:nvGrpSpPr>
      <p:grpSpPr>
        <a:xfrm>
          <a:off x="0" y="0"/>
          <a:ext cx="0" cy="0"/>
          <a:chOff x="0" y="0"/>
          <a:chExt cx="0" cy="0"/>
        </a:xfrm>
      </p:grpSpPr>
      <p:pic>
        <p:nvPicPr>
          <p:cNvPr id="72" name="Google Shape;72;p220"/>
          <p:cNvPicPr preferRelativeResize="0"/>
          <p:nvPr/>
        </p:nvPicPr>
        <p:blipFill rotWithShape="1">
          <a:blip r:embed="rId2">
            <a:alphaModFix/>
          </a:blip>
          <a:srcRect l="16975" t="14937" r="19507" b="5408"/>
          <a:stretch/>
        </p:blipFill>
        <p:spPr>
          <a:xfrm>
            <a:off x="6412523" y="0"/>
            <a:ext cx="2731477" cy="5143500"/>
          </a:xfrm>
          <a:prstGeom prst="rect">
            <a:avLst/>
          </a:prstGeom>
          <a:noFill/>
          <a:ln>
            <a:noFill/>
          </a:ln>
        </p:spPr>
      </p:pic>
      <p:pic>
        <p:nvPicPr>
          <p:cNvPr id="73" name="Google Shape;73;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74" name="Google Shape;74;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5" name="Google Shape;75;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6" name="Google Shape;76;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 name="Google Shape;77;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2"/>
        <p:cNvGrpSpPr/>
        <p:nvPr/>
      </p:nvGrpSpPr>
      <p:grpSpPr>
        <a:xfrm>
          <a:off x="0" y="0"/>
          <a:ext cx="0" cy="0"/>
          <a:chOff x="0" y="0"/>
          <a:chExt cx="0" cy="0"/>
        </a:xfrm>
      </p:grpSpPr>
      <p:sp>
        <p:nvSpPr>
          <p:cNvPr id="1493" name="Google Shape;1493;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4" name="Google Shape;1494;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5" name="Google Shape;1495;p293"/>
          <p:cNvGrpSpPr/>
          <p:nvPr/>
        </p:nvGrpSpPr>
        <p:grpSpPr>
          <a:xfrm>
            <a:off x="1403060" y="1183590"/>
            <a:ext cx="6337881" cy="1569620"/>
            <a:chOff x="1492092" y="1002130"/>
            <a:chExt cx="6337881" cy="1569620"/>
          </a:xfrm>
        </p:grpSpPr>
        <p:cxnSp>
          <p:nvCxnSpPr>
            <p:cNvPr id="1496" name="Google Shape;1496;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497" name="Google Shape;1497;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498" name="Google Shape;1498;p293"/>
          <p:cNvGrpSpPr/>
          <p:nvPr/>
        </p:nvGrpSpPr>
        <p:grpSpPr>
          <a:xfrm>
            <a:off x="1492092" y="3662045"/>
            <a:ext cx="6159817" cy="71120"/>
            <a:chOff x="2145983" y="2931954"/>
            <a:chExt cx="6159817" cy="71120"/>
          </a:xfrm>
        </p:grpSpPr>
        <p:sp>
          <p:nvSpPr>
            <p:cNvPr id="1499" name="Google Shape;1499;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00" name="Google Shape;1500;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01" name="Google Shape;1501;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2"/>
        <p:cNvGrpSpPr/>
        <p:nvPr/>
      </p:nvGrpSpPr>
      <p:grpSpPr>
        <a:xfrm>
          <a:off x="0" y="0"/>
          <a:ext cx="0" cy="0"/>
          <a:chOff x="0" y="0"/>
          <a:chExt cx="0" cy="0"/>
        </a:xfrm>
      </p:grpSpPr>
      <p:grpSp>
        <p:nvGrpSpPr>
          <p:cNvPr id="1503" name="Google Shape;1503;p294"/>
          <p:cNvGrpSpPr/>
          <p:nvPr/>
        </p:nvGrpSpPr>
        <p:grpSpPr>
          <a:xfrm>
            <a:off x="444" y="0"/>
            <a:ext cx="9143556" cy="5143500"/>
            <a:chOff x="444" y="317809"/>
            <a:chExt cx="9143556" cy="5143500"/>
          </a:xfrm>
        </p:grpSpPr>
        <p:pic>
          <p:nvPicPr>
            <p:cNvPr id="1504" name="Google Shape;1504;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05" name="Google Shape;1505;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06" name="Google Shape;1506;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07" name="Google Shape;1507;p294"/>
          <p:cNvGrpSpPr/>
          <p:nvPr/>
        </p:nvGrpSpPr>
        <p:grpSpPr>
          <a:xfrm>
            <a:off x="904073" y="1547578"/>
            <a:ext cx="7494347" cy="2133815"/>
            <a:chOff x="822793" y="1506938"/>
            <a:chExt cx="7494347" cy="2133815"/>
          </a:xfrm>
        </p:grpSpPr>
        <p:sp>
          <p:nvSpPr>
            <p:cNvPr id="1508" name="Google Shape;1508;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09" name="Google Shape;1509;p294"/>
            <p:cNvGrpSpPr/>
            <p:nvPr/>
          </p:nvGrpSpPr>
          <p:grpSpPr>
            <a:xfrm>
              <a:off x="822793" y="1506938"/>
              <a:ext cx="7391734" cy="1999241"/>
              <a:chOff x="1565910" y="1469735"/>
              <a:chExt cx="6079542" cy="2048377"/>
            </a:xfrm>
          </p:grpSpPr>
          <p:sp>
            <p:nvSpPr>
              <p:cNvPr id="1510" name="Google Shape;1510;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12" name="Google Shape;1512;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3"/>
        <p:cNvGrpSpPr/>
        <p:nvPr/>
      </p:nvGrpSpPr>
      <p:grpSpPr>
        <a:xfrm>
          <a:off x="0" y="0"/>
          <a:ext cx="0" cy="0"/>
          <a:chOff x="0" y="0"/>
          <a:chExt cx="0" cy="0"/>
        </a:xfrm>
      </p:grpSpPr>
      <p:grpSp>
        <p:nvGrpSpPr>
          <p:cNvPr id="1514" name="Google Shape;1514;p295"/>
          <p:cNvGrpSpPr/>
          <p:nvPr/>
        </p:nvGrpSpPr>
        <p:grpSpPr>
          <a:xfrm>
            <a:off x="444" y="0"/>
            <a:ext cx="9143556" cy="5143500"/>
            <a:chOff x="444" y="317809"/>
            <a:chExt cx="9143556" cy="5143500"/>
          </a:xfrm>
        </p:grpSpPr>
        <p:pic>
          <p:nvPicPr>
            <p:cNvPr id="1515" name="Google Shape;1515;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5"/>
          <p:cNvGrpSpPr/>
          <p:nvPr/>
        </p:nvGrpSpPr>
        <p:grpSpPr>
          <a:xfrm>
            <a:off x="904073" y="1547578"/>
            <a:ext cx="7494347" cy="2133815"/>
            <a:chOff x="822793" y="1506938"/>
            <a:chExt cx="7494347" cy="2133815"/>
          </a:xfrm>
        </p:grpSpPr>
        <p:sp>
          <p:nvSpPr>
            <p:cNvPr id="1519" name="Google Shape;1519;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5"/>
            <p:cNvGrpSpPr/>
            <p:nvPr/>
          </p:nvGrpSpPr>
          <p:grpSpPr>
            <a:xfrm>
              <a:off x="822793" y="1506938"/>
              <a:ext cx="7391734" cy="1999241"/>
              <a:chOff x="1565910" y="1469735"/>
              <a:chExt cx="6079542" cy="2048377"/>
            </a:xfrm>
          </p:grpSpPr>
          <p:sp>
            <p:nvSpPr>
              <p:cNvPr id="1521" name="Google Shape;1521;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4"/>
        <p:cNvGrpSpPr/>
        <p:nvPr/>
      </p:nvGrpSpPr>
      <p:grpSpPr>
        <a:xfrm>
          <a:off x="0" y="0"/>
          <a:ext cx="0" cy="0"/>
          <a:chOff x="0" y="0"/>
          <a:chExt cx="0" cy="0"/>
        </a:xfrm>
      </p:grpSpPr>
      <p:grpSp>
        <p:nvGrpSpPr>
          <p:cNvPr id="1525" name="Google Shape;1525;p296"/>
          <p:cNvGrpSpPr/>
          <p:nvPr/>
        </p:nvGrpSpPr>
        <p:grpSpPr>
          <a:xfrm>
            <a:off x="444" y="0"/>
            <a:ext cx="9143556" cy="5143500"/>
            <a:chOff x="444" y="317809"/>
            <a:chExt cx="9143556" cy="5143500"/>
          </a:xfrm>
        </p:grpSpPr>
        <p:pic>
          <p:nvPicPr>
            <p:cNvPr id="1526" name="Google Shape;1526;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6"/>
          <p:cNvGrpSpPr/>
          <p:nvPr/>
        </p:nvGrpSpPr>
        <p:grpSpPr>
          <a:xfrm>
            <a:off x="904073" y="1547578"/>
            <a:ext cx="7494347" cy="2133815"/>
            <a:chOff x="822793" y="1506938"/>
            <a:chExt cx="7494347" cy="2133815"/>
          </a:xfrm>
        </p:grpSpPr>
        <p:sp>
          <p:nvSpPr>
            <p:cNvPr id="1530" name="Google Shape;1530;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6"/>
            <p:cNvGrpSpPr/>
            <p:nvPr/>
          </p:nvGrpSpPr>
          <p:grpSpPr>
            <a:xfrm>
              <a:off x="822793" y="1506938"/>
              <a:ext cx="7391734" cy="1999241"/>
              <a:chOff x="1565910" y="1469735"/>
              <a:chExt cx="6079542" cy="2048377"/>
            </a:xfrm>
          </p:grpSpPr>
          <p:sp>
            <p:nvSpPr>
              <p:cNvPr id="1532" name="Google Shape;1532;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5"/>
        <p:cNvGrpSpPr/>
        <p:nvPr/>
      </p:nvGrpSpPr>
      <p:grpSpPr>
        <a:xfrm>
          <a:off x="0" y="0"/>
          <a:ext cx="0" cy="0"/>
          <a:chOff x="0" y="0"/>
          <a:chExt cx="0" cy="0"/>
        </a:xfrm>
      </p:grpSpPr>
      <p:grpSp>
        <p:nvGrpSpPr>
          <p:cNvPr id="1536" name="Google Shape;1536;p297"/>
          <p:cNvGrpSpPr/>
          <p:nvPr/>
        </p:nvGrpSpPr>
        <p:grpSpPr>
          <a:xfrm>
            <a:off x="444" y="0"/>
            <a:ext cx="9143556" cy="5143500"/>
            <a:chOff x="444" y="317809"/>
            <a:chExt cx="9143556" cy="5143500"/>
          </a:xfrm>
        </p:grpSpPr>
        <p:pic>
          <p:nvPicPr>
            <p:cNvPr id="1537" name="Google Shape;1537;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40" name="Google Shape;1540;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1" name="Google Shape;1541;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2" name="Google Shape;1542;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3" name="Google Shape;1543;p297"/>
          <p:cNvGrpSpPr/>
          <p:nvPr/>
        </p:nvGrpSpPr>
        <p:grpSpPr>
          <a:xfrm>
            <a:off x="1985011" y="1602036"/>
            <a:ext cx="502919" cy="45719"/>
            <a:chOff x="1985011" y="1602036"/>
            <a:chExt cx="502919" cy="45719"/>
          </a:xfrm>
        </p:grpSpPr>
        <p:sp>
          <p:nvSpPr>
            <p:cNvPr id="1544" name="Google Shape;1544;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6" name="Google Shape;1546;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7" name="Google Shape;1547;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48" name="Google Shape;1548;p297"/>
          <p:cNvGrpSpPr/>
          <p:nvPr/>
        </p:nvGrpSpPr>
        <p:grpSpPr>
          <a:xfrm>
            <a:off x="6656071" y="3518606"/>
            <a:ext cx="502919" cy="45719"/>
            <a:chOff x="6656071" y="3518606"/>
            <a:chExt cx="502919" cy="45719"/>
          </a:xfrm>
        </p:grpSpPr>
        <p:sp>
          <p:nvSpPr>
            <p:cNvPr id="1549" name="Google Shape;1549;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1" name="Google Shape;1551;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53" name="Google Shape;1553;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4"/>
        <p:cNvGrpSpPr/>
        <p:nvPr/>
      </p:nvGrpSpPr>
      <p:grpSpPr>
        <a:xfrm>
          <a:off x="0" y="0"/>
          <a:ext cx="0" cy="0"/>
          <a:chOff x="0" y="0"/>
          <a:chExt cx="0" cy="0"/>
        </a:xfrm>
      </p:grpSpPr>
      <p:grpSp>
        <p:nvGrpSpPr>
          <p:cNvPr id="1555" name="Google Shape;1555;p298"/>
          <p:cNvGrpSpPr/>
          <p:nvPr/>
        </p:nvGrpSpPr>
        <p:grpSpPr>
          <a:xfrm>
            <a:off x="444" y="0"/>
            <a:ext cx="9143556" cy="5143500"/>
            <a:chOff x="444" y="317809"/>
            <a:chExt cx="9143556" cy="5143500"/>
          </a:xfrm>
        </p:grpSpPr>
        <p:pic>
          <p:nvPicPr>
            <p:cNvPr id="1556" name="Google Shape;1556;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57" name="Google Shape;1557;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8" name="Google Shape;1558;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9" name="Google Shape;1559;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0" name="Google Shape;1560;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62" name="Google Shape;1562;p298"/>
          <p:cNvGrpSpPr/>
          <p:nvPr/>
        </p:nvGrpSpPr>
        <p:grpSpPr>
          <a:xfrm>
            <a:off x="1985011" y="1602036"/>
            <a:ext cx="502919" cy="45719"/>
            <a:chOff x="1985011" y="1602036"/>
            <a:chExt cx="502919" cy="45719"/>
          </a:xfrm>
        </p:grpSpPr>
        <p:sp>
          <p:nvSpPr>
            <p:cNvPr id="1563" name="Google Shape;1563;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5" name="Google Shape;1565;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6" name="Google Shape;1566;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67" name="Google Shape;1567;p298"/>
          <p:cNvGrpSpPr/>
          <p:nvPr/>
        </p:nvGrpSpPr>
        <p:grpSpPr>
          <a:xfrm>
            <a:off x="6656071" y="3518606"/>
            <a:ext cx="502919" cy="45719"/>
            <a:chOff x="6656071" y="3518606"/>
            <a:chExt cx="502919" cy="45719"/>
          </a:xfrm>
        </p:grpSpPr>
        <p:sp>
          <p:nvSpPr>
            <p:cNvPr id="1568" name="Google Shape;1568;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0" name="Google Shape;1570;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72" name="Google Shape;1572;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3"/>
        <p:cNvGrpSpPr/>
        <p:nvPr/>
      </p:nvGrpSpPr>
      <p:grpSpPr>
        <a:xfrm>
          <a:off x="0" y="0"/>
          <a:ext cx="0" cy="0"/>
          <a:chOff x="0" y="0"/>
          <a:chExt cx="0" cy="0"/>
        </a:xfrm>
      </p:grpSpPr>
      <p:grpSp>
        <p:nvGrpSpPr>
          <p:cNvPr id="1574" name="Google Shape;1574;p299"/>
          <p:cNvGrpSpPr/>
          <p:nvPr/>
        </p:nvGrpSpPr>
        <p:grpSpPr>
          <a:xfrm>
            <a:off x="444" y="0"/>
            <a:ext cx="9143556" cy="5143500"/>
            <a:chOff x="444" y="317809"/>
            <a:chExt cx="9143556" cy="5143500"/>
          </a:xfrm>
        </p:grpSpPr>
        <p:pic>
          <p:nvPicPr>
            <p:cNvPr id="1575" name="Google Shape;1575;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76" name="Google Shape;1576;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77" name="Google Shape;1577;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8" name="Google Shape;1578;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81" name="Google Shape;1581;p299"/>
          <p:cNvGrpSpPr/>
          <p:nvPr/>
        </p:nvGrpSpPr>
        <p:grpSpPr>
          <a:xfrm>
            <a:off x="1985011" y="1602036"/>
            <a:ext cx="502919" cy="45719"/>
            <a:chOff x="1985011" y="1602036"/>
            <a:chExt cx="502919" cy="45719"/>
          </a:xfrm>
        </p:grpSpPr>
        <p:sp>
          <p:nvSpPr>
            <p:cNvPr id="1582" name="Google Shape;1582;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4" name="Google Shape;1584;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5" name="Google Shape;1585;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86" name="Google Shape;1586;p299"/>
          <p:cNvGrpSpPr/>
          <p:nvPr/>
        </p:nvGrpSpPr>
        <p:grpSpPr>
          <a:xfrm>
            <a:off x="6656071" y="3518606"/>
            <a:ext cx="502919" cy="45719"/>
            <a:chOff x="6656071" y="3518606"/>
            <a:chExt cx="502919" cy="45719"/>
          </a:xfrm>
        </p:grpSpPr>
        <p:sp>
          <p:nvSpPr>
            <p:cNvPr id="1587" name="Google Shape;1587;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9" name="Google Shape;1589;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91" name="Google Shape;1591;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592"/>
        <p:cNvGrpSpPr/>
        <p:nvPr/>
      </p:nvGrpSpPr>
      <p:grpSpPr>
        <a:xfrm>
          <a:off x="0" y="0"/>
          <a:ext cx="0" cy="0"/>
          <a:chOff x="0" y="0"/>
          <a:chExt cx="0" cy="0"/>
        </a:xfrm>
      </p:grpSpPr>
      <p:sp>
        <p:nvSpPr>
          <p:cNvPr id="1593" name="Google Shape;1593;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94" name="Google Shape;1594;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595" name="Google Shape;1595;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596" name="Google Shape;1596;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97" name="Google Shape;1597;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598"/>
        <p:cNvGrpSpPr/>
        <p:nvPr/>
      </p:nvGrpSpPr>
      <p:grpSpPr>
        <a:xfrm>
          <a:off x="0" y="0"/>
          <a:ext cx="0" cy="0"/>
          <a:chOff x="0" y="0"/>
          <a:chExt cx="0" cy="0"/>
        </a:xfrm>
      </p:grpSpPr>
      <p:sp>
        <p:nvSpPr>
          <p:cNvPr id="1599" name="Google Shape;1599;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0" name="Google Shape;1600;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01" name="Google Shape;1601;p301"/>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pic>
        <p:nvPicPr>
          <p:cNvPr id="1602" name="Google Shape;1602;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03" name="Google Shape;1603;p301"/>
          <p:cNvGrpSpPr/>
          <p:nvPr/>
        </p:nvGrpSpPr>
        <p:grpSpPr>
          <a:xfrm>
            <a:off x="724005" y="301093"/>
            <a:ext cx="2665754" cy="542340"/>
            <a:chOff x="5567543" y="349969"/>
            <a:chExt cx="2665754" cy="542340"/>
          </a:xfrm>
        </p:grpSpPr>
        <p:sp>
          <p:nvSpPr>
            <p:cNvPr id="1604" name="Google Shape;1604;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05" name="Google Shape;1605;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6" name="Google Shape;1606;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07"/>
        <p:cNvGrpSpPr/>
        <p:nvPr/>
      </p:nvGrpSpPr>
      <p:grpSpPr>
        <a:xfrm>
          <a:off x="0" y="0"/>
          <a:ext cx="0" cy="0"/>
          <a:chOff x="0" y="0"/>
          <a:chExt cx="0" cy="0"/>
        </a:xfrm>
      </p:grpSpPr>
      <p:sp>
        <p:nvSpPr>
          <p:cNvPr id="1608" name="Google Shape;1608;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9" name="Google Shape;1609;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0" name="Google Shape;1610;p302"/>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sp>
        <p:nvSpPr>
          <p:cNvPr id="1611" name="Google Shape;1611;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12" name="Google Shape;1612;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302"/>
          <p:cNvGrpSpPr/>
          <p:nvPr/>
        </p:nvGrpSpPr>
        <p:grpSpPr>
          <a:xfrm>
            <a:off x="724005" y="301093"/>
            <a:ext cx="2665754" cy="542340"/>
            <a:chOff x="5567543" y="349969"/>
            <a:chExt cx="2665754" cy="542340"/>
          </a:xfrm>
        </p:grpSpPr>
        <p:sp>
          <p:nvSpPr>
            <p:cNvPr id="1614" name="Google Shape;1614;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5" name="Google Shape;1615;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6" name="Google Shape;1616;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78"/>
        <p:cNvGrpSpPr/>
        <p:nvPr/>
      </p:nvGrpSpPr>
      <p:grpSpPr>
        <a:xfrm>
          <a:off x="0" y="0"/>
          <a:ext cx="0" cy="0"/>
          <a:chOff x="0" y="0"/>
          <a:chExt cx="0" cy="0"/>
        </a:xfrm>
      </p:grpSpPr>
      <p:sp>
        <p:nvSpPr>
          <p:cNvPr id="79" name="Google Shape;79;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0" name="Google Shape;80;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1" name="Google Shape;81;p221"/>
          <p:cNvSpPr>
            <a:spLocks noGrp="1"/>
          </p:cNvSpPr>
          <p:nvPr>
            <p:ph type="pic" idx="2"/>
          </p:nvPr>
        </p:nvSpPr>
        <p:spPr>
          <a:xfrm>
            <a:off x="4983850" y="776920"/>
            <a:ext cx="4160150" cy="4050508"/>
          </a:xfrm>
          <a:prstGeom prst="rect">
            <a:avLst/>
          </a:prstGeom>
          <a:noFill/>
          <a:ln>
            <a:noFill/>
          </a:ln>
        </p:spPr>
      </p:sp>
      <p:sp>
        <p:nvSpPr>
          <p:cNvPr id="82" name="Google Shape;82;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 name="Google Shape;83;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 name="Google Shape;84;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17"/>
        <p:cNvGrpSpPr/>
        <p:nvPr/>
      </p:nvGrpSpPr>
      <p:grpSpPr>
        <a:xfrm>
          <a:off x="0" y="0"/>
          <a:ext cx="0" cy="0"/>
          <a:chOff x="0" y="0"/>
          <a:chExt cx="0" cy="0"/>
        </a:xfrm>
      </p:grpSpPr>
      <p:sp>
        <p:nvSpPr>
          <p:cNvPr id="1618" name="Google Shape;1618;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9" name="Google Shape;1619;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0" name="Google Shape;1620;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21" name="Google Shape;1621;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2" name="Google Shape;1622;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23" name="Google Shape;1623;p303"/>
          <p:cNvSpPr>
            <a:spLocks noGrp="1"/>
          </p:cNvSpPr>
          <p:nvPr>
            <p:ph type="pic" idx="2"/>
          </p:nvPr>
        </p:nvSpPr>
        <p:spPr>
          <a:xfrm>
            <a:off x="-1" y="1166963"/>
            <a:ext cx="4113765" cy="3976533"/>
          </a:xfrm>
          <a:prstGeom prst="rect">
            <a:avLst/>
          </a:prstGeom>
          <a:noFill/>
          <a:ln>
            <a:noFill/>
          </a:ln>
        </p:spPr>
      </p:sp>
      <p:sp>
        <p:nvSpPr>
          <p:cNvPr id="1624" name="Google Shape;1624;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25"/>
        <p:cNvGrpSpPr/>
        <p:nvPr/>
      </p:nvGrpSpPr>
      <p:grpSpPr>
        <a:xfrm>
          <a:off x="0" y="0"/>
          <a:ext cx="0" cy="0"/>
          <a:chOff x="0" y="0"/>
          <a:chExt cx="0" cy="0"/>
        </a:xfrm>
      </p:grpSpPr>
      <p:sp>
        <p:nvSpPr>
          <p:cNvPr id="1626" name="Google Shape;1626;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7" name="Google Shape;1627;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8" name="Google Shape;1628;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9" name="Google Shape;1629;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1" name="Google Shape;1631;p304"/>
          <p:cNvSpPr>
            <a:spLocks noGrp="1"/>
          </p:cNvSpPr>
          <p:nvPr>
            <p:ph type="pic" idx="2"/>
          </p:nvPr>
        </p:nvSpPr>
        <p:spPr>
          <a:xfrm>
            <a:off x="-1" y="1166963"/>
            <a:ext cx="4113765" cy="3976533"/>
          </a:xfrm>
          <a:prstGeom prst="rect">
            <a:avLst/>
          </a:prstGeom>
          <a:noFill/>
          <a:ln>
            <a:noFill/>
          </a:ln>
        </p:spPr>
      </p:sp>
      <p:cxnSp>
        <p:nvCxnSpPr>
          <p:cNvPr id="1632" name="Google Shape;1632;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34"/>
        <p:cNvGrpSpPr/>
        <p:nvPr/>
      </p:nvGrpSpPr>
      <p:grpSpPr>
        <a:xfrm>
          <a:off x="0" y="0"/>
          <a:ext cx="0" cy="0"/>
          <a:chOff x="0" y="0"/>
          <a:chExt cx="0" cy="0"/>
        </a:xfrm>
      </p:grpSpPr>
      <p:sp>
        <p:nvSpPr>
          <p:cNvPr id="1635" name="Google Shape;1635;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6" name="Google Shape;1636;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8" name="Google Shape;1638;p305"/>
          <p:cNvSpPr>
            <a:spLocks noGrp="1"/>
          </p:cNvSpPr>
          <p:nvPr>
            <p:ph type="pic" idx="2"/>
          </p:nvPr>
        </p:nvSpPr>
        <p:spPr>
          <a:xfrm>
            <a:off x="-1" y="1166963"/>
            <a:ext cx="4113765" cy="3976533"/>
          </a:xfrm>
          <a:prstGeom prst="rect">
            <a:avLst/>
          </a:prstGeom>
          <a:noFill/>
          <a:ln>
            <a:noFill/>
          </a:ln>
        </p:spPr>
      </p:sp>
      <p:cxnSp>
        <p:nvCxnSpPr>
          <p:cNvPr id="1639" name="Google Shape;1639;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0" name="Google Shape;1640;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41"/>
        <p:cNvGrpSpPr/>
        <p:nvPr/>
      </p:nvGrpSpPr>
      <p:grpSpPr>
        <a:xfrm>
          <a:off x="0" y="0"/>
          <a:ext cx="0" cy="0"/>
          <a:chOff x="0" y="0"/>
          <a:chExt cx="0" cy="0"/>
        </a:xfrm>
      </p:grpSpPr>
      <p:sp>
        <p:nvSpPr>
          <p:cNvPr id="1642" name="Google Shape;1642;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3" name="Google Shape;1643;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5" name="Google Shape;1645;p306"/>
          <p:cNvSpPr>
            <a:spLocks noGrp="1"/>
          </p:cNvSpPr>
          <p:nvPr>
            <p:ph type="pic" idx="2"/>
          </p:nvPr>
        </p:nvSpPr>
        <p:spPr>
          <a:xfrm>
            <a:off x="-1" y="1166963"/>
            <a:ext cx="4113765" cy="3976533"/>
          </a:xfrm>
          <a:prstGeom prst="rect">
            <a:avLst/>
          </a:prstGeom>
          <a:noFill/>
          <a:ln>
            <a:noFill/>
          </a:ln>
        </p:spPr>
      </p:sp>
      <p:cxnSp>
        <p:nvCxnSpPr>
          <p:cNvPr id="1646" name="Google Shape;1646;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7" name="Google Shape;1647;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48"/>
        <p:cNvGrpSpPr/>
        <p:nvPr/>
      </p:nvGrpSpPr>
      <p:grpSpPr>
        <a:xfrm>
          <a:off x="0" y="0"/>
          <a:ext cx="0" cy="0"/>
          <a:chOff x="0" y="0"/>
          <a:chExt cx="0" cy="0"/>
        </a:xfrm>
      </p:grpSpPr>
      <p:pic>
        <p:nvPicPr>
          <p:cNvPr id="1649" name="Google Shape;1649;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0" name="Google Shape;1650;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1" name="Google Shape;1651;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2" name="Google Shape;1652;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3" name="Google Shape;1653;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54"/>
        <p:cNvGrpSpPr/>
        <p:nvPr/>
      </p:nvGrpSpPr>
      <p:grpSpPr>
        <a:xfrm>
          <a:off x="0" y="0"/>
          <a:ext cx="0" cy="0"/>
          <a:chOff x="0" y="0"/>
          <a:chExt cx="0" cy="0"/>
        </a:xfrm>
      </p:grpSpPr>
      <p:pic>
        <p:nvPicPr>
          <p:cNvPr id="1655" name="Google Shape;1655;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6" name="Google Shape;1656;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7" name="Google Shape;1657;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8" name="Google Shape;1658;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9" name="Google Shape;1659;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60"/>
        <p:cNvGrpSpPr/>
        <p:nvPr/>
      </p:nvGrpSpPr>
      <p:grpSpPr>
        <a:xfrm>
          <a:off x="0" y="0"/>
          <a:ext cx="0" cy="0"/>
          <a:chOff x="0" y="0"/>
          <a:chExt cx="0" cy="0"/>
        </a:xfrm>
      </p:grpSpPr>
      <p:sp>
        <p:nvSpPr>
          <p:cNvPr id="1661" name="Google Shape;1661;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62" name="Google Shape;1662;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3" name="Google Shape;1663;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4" name="Google Shape;1664;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5" name="Google Shape;1665;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6" name="Google Shape;1666;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67"/>
        <p:cNvGrpSpPr/>
        <p:nvPr/>
      </p:nvGrpSpPr>
      <p:grpSpPr>
        <a:xfrm>
          <a:off x="0" y="0"/>
          <a:ext cx="0" cy="0"/>
          <a:chOff x="0" y="0"/>
          <a:chExt cx="0" cy="0"/>
        </a:xfrm>
      </p:grpSpPr>
      <p:pic>
        <p:nvPicPr>
          <p:cNvPr id="1668" name="Google Shape;1668;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69" name="Google Shape;1669;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70" name="Google Shape;1670;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671"/>
        <p:cNvGrpSpPr/>
        <p:nvPr/>
      </p:nvGrpSpPr>
      <p:grpSpPr>
        <a:xfrm>
          <a:off x="0" y="0"/>
          <a:ext cx="0" cy="0"/>
          <a:chOff x="0" y="0"/>
          <a:chExt cx="0" cy="0"/>
        </a:xfrm>
      </p:grpSpPr>
      <p:sp>
        <p:nvSpPr>
          <p:cNvPr id="1672" name="Google Shape;1672;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673" name="Google Shape;1673;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74" name="Google Shape;1674;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1675" name="Google Shape;1675;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76" name="Google Shape;1676;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77" name="Google Shape;1677;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8" name="Google Shape;1678;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9" name="Google Shape;1679;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0" name="Google Shape;1680;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1" name="Google Shape;1681;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hinesh4668/NM_CB6_1/tree/main/Task_1"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261255" y="2640951"/>
            <a:ext cx="3689422" cy="4405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“E-Commerce Website”</a:t>
            </a:r>
            <a:endParaRPr dirty="0"/>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Task - 1</a:t>
            </a:r>
            <a:endParaRPr dirty="0"/>
          </a:p>
        </p:txBody>
      </p:sp>
      <p:sp>
        <p:nvSpPr>
          <p:cNvPr id="2" name="Google Shape;1833;p209">
            <a:extLst>
              <a:ext uri="{FF2B5EF4-FFF2-40B4-BE49-F238E27FC236}">
                <a16:creationId xmlns:a16="http://schemas.microsoft.com/office/drawing/2014/main" id="{DB75CAC8-5EF7-FD2F-5454-3E274FD1D5F4}"/>
              </a:ext>
            </a:extLst>
          </p:cNvPr>
          <p:cNvSpPr txBox="1">
            <a:spLocks/>
          </p:cNvSpPr>
          <p:nvPr/>
        </p:nvSpPr>
        <p:spPr>
          <a:xfrm>
            <a:off x="261255" y="3802076"/>
            <a:ext cx="3689400" cy="4407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indent="0"/>
            <a:r>
              <a:rPr lang="en-US" dirty="0"/>
              <a:t>TEAM -CB6_ 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E-Commerce Website</a:t>
            </a:r>
            <a:endParaRPr sz="1829"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223108"/>
            <a:ext cx="4548600" cy="3036300"/>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chemeClr val="lt1"/>
              </a:buClr>
              <a:buSzPts val="1400"/>
              <a:buFont typeface="EB Garamond Medium"/>
              <a:buChar char="▪"/>
            </a:pPr>
            <a:r>
              <a:rPr lang="en-US" sz="1200" dirty="0">
                <a:latin typeface="EB Garamond Medium"/>
                <a:ea typeface="EB Garamond Medium"/>
                <a:cs typeface="EB Garamond Medium"/>
                <a:sym typeface="EB Garamond Medium"/>
              </a:rPr>
              <a:t>In our Full Stack course, we're constructing an e-commerce platform using the robust PERN stack, seamlessly integrating PostgreSQL, Express, React, and Node.js. This project aims to deliver a feature-rich, scalable, and user-friendly online shopping experience.</a:t>
            </a:r>
            <a:endParaRPr sz="1200"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4267275" y="242113"/>
            <a:ext cx="9144000" cy="5143500"/>
          </a:xfrm>
          <a:prstGeom prst="rect">
            <a:avLst/>
          </a:prstGeom>
          <a:noFill/>
          <a:ln>
            <a:noFill/>
          </a:ln>
        </p:spPr>
      </p:pic>
      <p:graphicFrame>
        <p:nvGraphicFramePr>
          <p:cNvPr id="1842" name="Google Shape;1842;p210"/>
          <p:cNvGraphicFramePr/>
          <p:nvPr>
            <p:extLst>
              <p:ext uri="{D42A27DB-BD31-4B8C-83A1-F6EECF244321}">
                <p14:modId xmlns:p14="http://schemas.microsoft.com/office/powerpoint/2010/main" val="152855920"/>
              </p:ext>
            </p:extLst>
          </p:nvPr>
        </p:nvGraphicFramePr>
        <p:xfrm>
          <a:off x="144710" y="2190543"/>
          <a:ext cx="4279525" cy="2377260"/>
        </p:xfrm>
        <a:graphic>
          <a:graphicData uri="http://schemas.openxmlformats.org/drawingml/2006/table">
            <a:tbl>
              <a:tblPr>
                <a:noFill/>
                <a:tableStyleId>{5A4BF2BA-0B32-4039-8D23-6E65AF0657F0}</a:tableStyleId>
              </a:tblPr>
              <a:tblGrid>
                <a:gridCol w="1739400">
                  <a:extLst>
                    <a:ext uri="{9D8B030D-6E8A-4147-A177-3AD203B41FA5}">
                      <a16:colId xmlns:a16="http://schemas.microsoft.com/office/drawing/2014/main" val="20000"/>
                    </a:ext>
                  </a:extLst>
                </a:gridCol>
                <a:gridCol w="1725800">
                  <a:extLst>
                    <a:ext uri="{9D8B030D-6E8A-4147-A177-3AD203B41FA5}">
                      <a16:colId xmlns:a16="http://schemas.microsoft.com/office/drawing/2014/main" val="20001"/>
                    </a:ext>
                  </a:extLst>
                </a:gridCol>
                <a:gridCol w="814325">
                  <a:extLst>
                    <a:ext uri="{9D8B030D-6E8A-4147-A177-3AD203B41FA5}">
                      <a16:colId xmlns:a16="http://schemas.microsoft.com/office/drawing/2014/main" val="20002"/>
                    </a:ext>
                  </a:extLst>
                </a:gridCol>
              </a:tblGrid>
              <a:tr h="0">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LMS Username</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Name </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a:solidFill>
                            <a:schemeClr val="lt2"/>
                          </a:solidFill>
                        </a:rPr>
                        <a:t>Batch </a:t>
                      </a:r>
                      <a:endParaRPr sz="1400" b="1" u="none" strike="noStrike" cap="none">
                        <a:solidFill>
                          <a:schemeClr val="lt2"/>
                        </a:solidFill>
                      </a:endParaRPr>
                    </a:p>
                  </a:txBody>
                  <a:tcPr marL="91425" marR="91425" marT="91425" marB="91425"/>
                </a:tc>
                <a:extLst>
                  <a:ext uri="{0D108BD9-81ED-4DB2-BD59-A6C34878D82A}">
                    <a16:rowId xmlns:a16="http://schemas.microsoft.com/office/drawing/2014/main" val="10000"/>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au611720205004</a:t>
                      </a:r>
                      <a:endParaRPr sz="1400" u="none" strike="noStrike" cap="none"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00" u="none" strike="noStrike" cap="none" dirty="0">
                          <a:solidFill>
                            <a:schemeClr val="bg1"/>
                          </a:solidFill>
                        </a:rPr>
                        <a:t>DHINESHKUMAR T</a:t>
                      </a: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1"/>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au611720205005</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HARINATH C</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2"/>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au611720205006</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JOHNSON C</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3"/>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au611720205013</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PRASATH M</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4"/>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au611720205015</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SAKTHIVEL P</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211"/>
          <p:cNvSpPr txBox="1">
            <a:spLocks noGrp="1"/>
          </p:cNvSpPr>
          <p:nvPr>
            <p:ph type="body" idx="1"/>
          </p:nvPr>
        </p:nvSpPr>
        <p:spPr>
          <a:xfrm>
            <a:off x="481875" y="590133"/>
            <a:ext cx="6891900" cy="1367100"/>
          </a:xfrm>
          <a:prstGeom prst="rect">
            <a:avLst/>
          </a:prstGeom>
          <a:noFill/>
          <a:ln>
            <a:noFill/>
          </a:ln>
        </p:spPr>
        <p:txBody>
          <a:bodyPr spcFirstLastPara="1" wrap="square" lIns="91425" tIns="45700" rIns="91425" bIns="45700" anchor="t" anchorCtr="0">
            <a:noAutofit/>
          </a:bodyPr>
          <a:lstStyle/>
          <a:p>
            <a:pPr marL="0" marR="0" lvl="0" indent="0" algn="l" rtl="0">
              <a:lnSpc>
                <a:spcPct val="107916"/>
              </a:lnSpc>
              <a:spcBef>
                <a:spcPts val="0"/>
              </a:spcBef>
              <a:spcAft>
                <a:spcPts val="0"/>
              </a:spcAft>
              <a:buClr>
                <a:srgbClr val="000000"/>
              </a:buClr>
              <a:buSzPts val="1600"/>
              <a:buFont typeface="Arial"/>
              <a:buNone/>
            </a:pPr>
            <a:r>
              <a:rPr lang="en-US" sz="1600" b="1" i="0" u="none" strike="noStrike" cap="none" dirty="0">
                <a:solidFill>
                  <a:srgbClr val="0B5394"/>
                </a:solidFill>
                <a:latin typeface="EB Garamond Medium"/>
                <a:ea typeface="EB Garamond Medium"/>
                <a:cs typeface="EB Garamond Medium"/>
                <a:sym typeface="EB Garamond Medium"/>
              </a:rPr>
              <a:t>Creation of SRS &amp; </a:t>
            </a:r>
            <a:r>
              <a:rPr lang="en-US" sz="1600" b="1" i="0" u="none" strike="noStrike" cap="none" dirty="0" err="1">
                <a:solidFill>
                  <a:srgbClr val="0B5394"/>
                </a:solidFill>
                <a:latin typeface="EB Garamond Medium"/>
                <a:ea typeface="EB Garamond Medium"/>
                <a:cs typeface="EB Garamond Medium"/>
                <a:sym typeface="EB Garamond Medium"/>
              </a:rPr>
              <a:t>Github</a:t>
            </a:r>
            <a:endParaRPr sz="1600" b="1" i="0" u="none" strike="noStrike" cap="none" dirty="0">
              <a:solidFill>
                <a:srgbClr val="0B5394"/>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dirty="0">
                <a:solidFill>
                  <a:schemeClr val="dk1"/>
                </a:solidFill>
                <a:latin typeface="EB Garamond Medium"/>
                <a:ea typeface="EB Garamond Medium"/>
                <a:cs typeface="EB Garamond Medium"/>
                <a:sym typeface="EB Garamond Medium"/>
              </a:rPr>
              <a:t>Create SRS : “E-Commerce Website ”</a:t>
            </a:r>
            <a:endParaRPr sz="1400" b="0" i="0" u="none" strike="noStrike" cap="none" dirty="0">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dirty="0">
                <a:solidFill>
                  <a:schemeClr val="dk1"/>
                </a:solidFill>
                <a:latin typeface="EB Garamond Medium"/>
                <a:ea typeface="EB Garamond Medium"/>
                <a:cs typeface="EB Garamond Medium"/>
                <a:sym typeface="EB Garamond Medium"/>
              </a:rPr>
              <a:t>Creation &amp; Set-up of </a:t>
            </a:r>
            <a:r>
              <a:rPr lang="en-US" sz="1400" b="0" i="0" u="none" strike="noStrike" cap="none" dirty="0" err="1">
                <a:solidFill>
                  <a:schemeClr val="dk1"/>
                </a:solidFill>
                <a:latin typeface="EB Garamond Medium"/>
                <a:ea typeface="EB Garamond Medium"/>
                <a:cs typeface="EB Garamond Medium"/>
                <a:sym typeface="EB Garamond Medium"/>
              </a:rPr>
              <a:t>Github</a:t>
            </a:r>
            <a:r>
              <a:rPr lang="en-US" sz="1400" b="0" i="0" u="none" strike="noStrike" cap="none" dirty="0">
                <a:solidFill>
                  <a:schemeClr val="dk1"/>
                </a:solidFill>
                <a:latin typeface="EB Garamond Medium"/>
                <a:ea typeface="EB Garamond Medium"/>
                <a:cs typeface="EB Garamond Medium"/>
                <a:sym typeface="EB Garamond Medium"/>
              </a:rPr>
              <a:t> account</a:t>
            </a:r>
            <a:endParaRPr sz="1400" b="0" i="0" u="none" strike="noStrike" cap="none" dirty="0">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dirty="0">
                <a:solidFill>
                  <a:schemeClr val="dk1"/>
                </a:solidFill>
                <a:latin typeface="EB Garamond Medium"/>
                <a:ea typeface="EB Garamond Medium"/>
                <a:cs typeface="EB Garamond Medium"/>
                <a:sym typeface="EB Garamond Medium"/>
              </a:rPr>
              <a:t>Creation &amp; Hands-on to various commands of Git Bash</a:t>
            </a:r>
            <a:endParaRPr sz="1400" b="0" i="0" u="none" strike="noStrike" cap="none" dirty="0">
              <a:solidFill>
                <a:srgbClr val="000000"/>
              </a:solidFill>
              <a:latin typeface="Public Sans"/>
              <a:ea typeface="Public Sans"/>
              <a:cs typeface="Public Sans"/>
              <a:sym typeface="Public Sans"/>
            </a:endParaRPr>
          </a:p>
        </p:txBody>
      </p:sp>
      <p:sp>
        <p:nvSpPr>
          <p:cNvPr id="1848" name="Google Shape;1848;p211"/>
          <p:cNvSpPr txBox="1">
            <a:spLocks noGrp="1"/>
          </p:cNvSpPr>
          <p:nvPr>
            <p:ph type="body" idx="2"/>
          </p:nvPr>
        </p:nvSpPr>
        <p:spPr>
          <a:xfrm>
            <a:off x="489450" y="3352029"/>
            <a:ext cx="7048500" cy="11448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Get to know about different lifecycle models.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importance and how to create an SRS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Knowing various commands of Github</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agile and scrum management techniques for efficient product development</a:t>
            </a:r>
            <a:endParaRPr sz="1600" b="0" i="0" u="none" strike="noStrike" cap="none">
              <a:solidFill>
                <a:srgbClr val="000000"/>
              </a:solidFill>
              <a:latin typeface="EB Garamond Medium"/>
              <a:ea typeface="EB Garamond Medium"/>
              <a:cs typeface="EB Garamond Medium"/>
              <a:sym typeface="EB Garamond Medium"/>
            </a:endParaRPr>
          </a:p>
        </p:txBody>
      </p:sp>
      <p:sp>
        <p:nvSpPr>
          <p:cNvPr id="1849" name="Google Shape;1849;p211"/>
          <p:cNvSpPr txBox="1"/>
          <p:nvPr/>
        </p:nvSpPr>
        <p:spPr>
          <a:xfrm>
            <a:off x="489475" y="2109255"/>
            <a:ext cx="4593600" cy="318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100% Completion of the above tasks</a:t>
            </a:r>
            <a:endParaRPr sz="1400" b="0" i="0" u="none" strike="noStrike" cap="none">
              <a:solidFill>
                <a:srgbClr val="000000"/>
              </a:solidFill>
              <a:latin typeface="EB Garamond Medium"/>
              <a:ea typeface="EB Garamond Medium"/>
              <a:cs typeface="EB Garamond Medium"/>
              <a:sym typeface="EB Garamond Medium"/>
            </a:endParaRPr>
          </a:p>
        </p:txBody>
      </p:sp>
      <p:sp>
        <p:nvSpPr>
          <p:cNvPr id="1850" name="Google Shape;1850;p211"/>
          <p:cNvSpPr txBox="1"/>
          <p:nvPr/>
        </p:nvSpPr>
        <p:spPr>
          <a:xfrm>
            <a:off x="445780" y="2977068"/>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Learning Outcome</a:t>
            </a:r>
            <a:endParaRPr sz="1400" b="0" i="0" u="none" strike="noStrike" cap="none">
              <a:solidFill>
                <a:srgbClr val="000000"/>
              </a:solidFill>
              <a:latin typeface="Arial"/>
              <a:ea typeface="Arial"/>
              <a:cs typeface="Arial"/>
              <a:sym typeface="Arial"/>
            </a:endParaRPr>
          </a:p>
        </p:txBody>
      </p:sp>
      <p:sp>
        <p:nvSpPr>
          <p:cNvPr id="1851" name="Google Shape;1851;p21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2"/>
                </a:solidFill>
                <a:latin typeface="EB Garamond"/>
                <a:ea typeface="EB Garamond"/>
                <a:cs typeface="EB Garamond"/>
                <a:sym typeface="EB Garamond"/>
              </a:rPr>
              <a:t>Task - 1</a:t>
            </a:r>
            <a:endParaRPr sz="1800" b="1" i="0" u="none" strike="noStrike" cap="none">
              <a:solidFill>
                <a:srgbClr val="000000"/>
              </a:solidFill>
              <a:latin typeface="EB Garamond"/>
              <a:ea typeface="EB Garamond"/>
              <a:cs typeface="EB Garamond"/>
              <a:sym typeface="EB Garamond"/>
            </a:endParaRPr>
          </a:p>
        </p:txBody>
      </p:sp>
      <p:sp>
        <p:nvSpPr>
          <p:cNvPr id="1852" name="Google Shape;1852;p211"/>
          <p:cNvSpPr txBox="1"/>
          <p:nvPr/>
        </p:nvSpPr>
        <p:spPr>
          <a:xfrm>
            <a:off x="489463" y="1821095"/>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B5394"/>
                </a:solidFill>
                <a:latin typeface="EB Garamond"/>
                <a:ea typeface="EB Garamond"/>
                <a:cs typeface="EB Garamond"/>
                <a:sym typeface="EB Garamond"/>
              </a:rPr>
              <a:t>Evaluation Metric:</a:t>
            </a:r>
            <a:endParaRPr sz="1600" b="1" i="0" u="none" strike="noStrike" cap="none">
              <a:solidFill>
                <a:srgbClr val="0B5394"/>
              </a:solidFill>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dk2"/>
                </a:solidFill>
                <a:latin typeface="EB Garamond"/>
                <a:ea typeface="EB Garamond"/>
                <a:cs typeface="EB Garamond"/>
                <a:sym typeface="EB Garamond"/>
              </a:rPr>
              <a:t>Step-Wise Description</a:t>
            </a:r>
            <a:endParaRPr sz="1800" b="1" i="0" u="none" strike="noStrike" cap="none" dirty="0">
              <a:solidFill>
                <a:srgbClr val="000000"/>
              </a:solidFill>
              <a:latin typeface="EB Garamond"/>
              <a:ea typeface="EB Garamond"/>
              <a:cs typeface="EB Garamond"/>
              <a:sym typeface="EB Garamond"/>
            </a:endParaRPr>
          </a:p>
        </p:txBody>
      </p:sp>
      <p:sp>
        <p:nvSpPr>
          <p:cNvPr id="1860" name="Google Shape;1860;g2139e008f02_0_0"/>
          <p:cNvSpPr txBox="1"/>
          <p:nvPr/>
        </p:nvSpPr>
        <p:spPr>
          <a:xfrm>
            <a:off x="546804" y="292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lt2"/>
                </a:solidFill>
                <a:latin typeface="EB Garamond"/>
                <a:ea typeface="EB Garamond"/>
                <a:cs typeface="EB Garamond"/>
                <a:sym typeface="EB Garamond"/>
              </a:rPr>
              <a:t>Summary of your task</a:t>
            </a:r>
            <a:endParaRPr sz="1800" b="1" i="0" u="none" strike="noStrike" cap="none" dirty="0">
              <a:solidFill>
                <a:schemeClr val="lt2"/>
              </a:solidFill>
              <a:latin typeface="EB Garamond"/>
              <a:ea typeface="EB Garamond"/>
              <a:cs typeface="EB Garamond"/>
              <a:sym typeface="EB Garamond"/>
            </a:endParaRPr>
          </a:p>
        </p:txBody>
      </p:sp>
      <p:sp>
        <p:nvSpPr>
          <p:cNvPr id="2" name="TextBox 1">
            <a:extLst>
              <a:ext uri="{FF2B5EF4-FFF2-40B4-BE49-F238E27FC236}">
                <a16:creationId xmlns:a16="http://schemas.microsoft.com/office/drawing/2014/main" id="{6A191B26-3BC7-4BCC-29B5-C8FDF171DA16}"/>
              </a:ext>
            </a:extLst>
          </p:cNvPr>
          <p:cNvSpPr txBox="1"/>
          <p:nvPr/>
        </p:nvSpPr>
        <p:spPr>
          <a:xfrm>
            <a:off x="546804" y="702365"/>
            <a:ext cx="8358657" cy="2123658"/>
          </a:xfrm>
          <a:prstGeom prst="rect">
            <a:avLst/>
          </a:prstGeom>
          <a:noFill/>
        </p:spPr>
        <p:txBody>
          <a:bodyPr wrap="square" rtlCol="0">
            <a:spAutoFit/>
          </a:bodyPr>
          <a:lstStyle/>
          <a:p>
            <a:pPr marL="342900" indent="-342900">
              <a:buFont typeface="+mj-lt"/>
              <a:buAutoNum type="arabicPeriod"/>
            </a:pPr>
            <a:r>
              <a:rPr lang="en-US" sz="1100" b="1" dirty="0">
                <a:latin typeface="EB Garamond" panose="00000500000000000000" pitchFamily="2" charset="0"/>
                <a:ea typeface="EB Garamond" panose="00000500000000000000" pitchFamily="2" charset="0"/>
              </a:rPr>
              <a:t>Project Planning</a:t>
            </a:r>
            <a:r>
              <a:rPr lang="en-US" sz="1100" dirty="0">
                <a:latin typeface="EB Garamond" panose="00000500000000000000" pitchFamily="2" charset="0"/>
                <a:ea typeface="EB Garamond" panose="00000500000000000000" pitchFamily="2" charset="0"/>
              </a:rPr>
              <a:t>: Start with comprehensive planning, defining goals, features, and target audience.</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Backend Development</a:t>
            </a:r>
            <a:r>
              <a:rPr lang="en-US" sz="1100" dirty="0">
                <a:latin typeface="EB Garamond" panose="00000500000000000000" pitchFamily="2" charset="0"/>
                <a:ea typeface="EB Garamond" panose="00000500000000000000" pitchFamily="2" charset="0"/>
              </a:rPr>
              <a:t>: Utilize Node.js and Express for creating a robust server, while MongoDB stores product data.</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Frontend Design</a:t>
            </a:r>
            <a:r>
              <a:rPr lang="en-US" sz="1100" dirty="0">
                <a:latin typeface="EB Garamond" panose="00000500000000000000" pitchFamily="2" charset="0"/>
                <a:ea typeface="EB Garamond" panose="00000500000000000000" pitchFamily="2" charset="0"/>
              </a:rPr>
              <a:t>: Employ React for building a responsive, interactive user interface (UI).</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User Authentication</a:t>
            </a:r>
            <a:r>
              <a:rPr lang="en-US" sz="1100" dirty="0">
                <a:latin typeface="EB Garamond" panose="00000500000000000000" pitchFamily="2" charset="0"/>
                <a:ea typeface="EB Garamond" panose="00000500000000000000" pitchFamily="2" charset="0"/>
              </a:rPr>
              <a:t>: Implement secure authentication and authorization mechanisms.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Product Catalog</a:t>
            </a:r>
            <a:r>
              <a:rPr lang="en-US" sz="1100" dirty="0">
                <a:latin typeface="EB Garamond" panose="00000500000000000000" pitchFamily="2" charset="0"/>
                <a:ea typeface="EB Garamond" panose="00000500000000000000" pitchFamily="2" charset="0"/>
              </a:rPr>
              <a:t>: Create a dynamic catalog for showcasing products, including images and descriptions.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Shopping Cart</a:t>
            </a:r>
            <a:r>
              <a:rPr lang="en-US" sz="1100" dirty="0">
                <a:latin typeface="EB Garamond" panose="00000500000000000000" pitchFamily="2" charset="0"/>
                <a:ea typeface="EB Garamond" panose="00000500000000000000" pitchFamily="2" charset="0"/>
              </a:rPr>
              <a:t>: Develop a shopping cart system for users to add and manage items.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Payment Integration</a:t>
            </a:r>
            <a:r>
              <a:rPr lang="en-US" sz="1100" dirty="0">
                <a:latin typeface="EB Garamond" panose="00000500000000000000" pitchFamily="2" charset="0"/>
                <a:ea typeface="EB Garamond" panose="00000500000000000000" pitchFamily="2" charset="0"/>
              </a:rPr>
              <a:t>: Integrate payment gateways for secure transactions.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Order Management</a:t>
            </a:r>
            <a:r>
              <a:rPr lang="en-US" sz="1100" dirty="0">
                <a:latin typeface="EB Garamond" panose="00000500000000000000" pitchFamily="2" charset="0"/>
                <a:ea typeface="EB Garamond" panose="00000500000000000000" pitchFamily="2" charset="0"/>
              </a:rPr>
              <a:t>: Implement order tracking, history, and email notifications.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User Reviews</a:t>
            </a:r>
            <a:r>
              <a:rPr lang="en-US" sz="1100" dirty="0">
                <a:latin typeface="EB Garamond" panose="00000500000000000000" pitchFamily="2" charset="0"/>
                <a:ea typeface="EB Garamond" panose="00000500000000000000" pitchFamily="2" charset="0"/>
              </a:rPr>
              <a:t>: Enable customers to leave reviews and ratings for products.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Testing</a:t>
            </a:r>
            <a:r>
              <a:rPr lang="en-US" sz="1100" dirty="0">
                <a:latin typeface="EB Garamond" panose="00000500000000000000" pitchFamily="2" charset="0"/>
                <a:ea typeface="EB Garamond" panose="00000500000000000000" pitchFamily="2" charset="0"/>
              </a:rPr>
              <a:t>: Rigorously test all components, including security and performance.</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Deployment</a:t>
            </a:r>
            <a:r>
              <a:rPr lang="en-US" sz="1100" dirty="0">
                <a:latin typeface="EB Garamond" panose="00000500000000000000" pitchFamily="2" charset="0"/>
                <a:ea typeface="EB Garamond" panose="00000500000000000000" pitchFamily="2" charset="0"/>
              </a:rPr>
              <a:t>: Deploy the website on a hosting platform, ensuring scalability.</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Maintenance and Optimization</a:t>
            </a:r>
            <a:r>
              <a:rPr lang="en-US" sz="1100" dirty="0">
                <a:latin typeface="EB Garamond" panose="00000500000000000000" pitchFamily="2" charset="0"/>
                <a:ea typeface="EB Garamond" panose="00000500000000000000" pitchFamily="2" charset="0"/>
              </a:rPr>
              <a:t>: Continuously update and optimize the platform based on user feedback and evolving industry trends.</a:t>
            </a:r>
            <a:endParaRPr lang="en-IN" sz="1100" dirty="0">
              <a:latin typeface="EB Garamond" panose="00000500000000000000" pitchFamily="2" charset="0"/>
              <a:ea typeface="EB Garamond" panose="00000500000000000000" pitchFamily="2" charset="0"/>
            </a:endParaRPr>
          </a:p>
        </p:txBody>
      </p:sp>
      <p:sp>
        <p:nvSpPr>
          <p:cNvPr id="3" name="TextBox 2">
            <a:extLst>
              <a:ext uri="{FF2B5EF4-FFF2-40B4-BE49-F238E27FC236}">
                <a16:creationId xmlns:a16="http://schemas.microsoft.com/office/drawing/2014/main" id="{1713F9FA-DC35-0382-6017-B991820F7F6A}"/>
              </a:ext>
            </a:extLst>
          </p:cNvPr>
          <p:cNvSpPr txBox="1"/>
          <p:nvPr/>
        </p:nvSpPr>
        <p:spPr>
          <a:xfrm>
            <a:off x="546804" y="3245721"/>
            <a:ext cx="8358657" cy="1600438"/>
          </a:xfrm>
          <a:prstGeom prst="rect">
            <a:avLst/>
          </a:prstGeom>
          <a:noFill/>
        </p:spPr>
        <p:txBody>
          <a:bodyPr wrap="square" rtlCol="0">
            <a:spAutoFit/>
          </a:bodyPr>
          <a:lstStyle/>
          <a:p>
            <a:pPr lvl="2"/>
            <a:r>
              <a:rPr lang="en-US" dirty="0">
                <a:latin typeface="EB Garamond" panose="00000500000000000000" pitchFamily="2" charset="0"/>
                <a:ea typeface="EB Garamond" panose="00000500000000000000" pitchFamily="2" charset="0"/>
              </a:rPr>
              <a:t>Developing an e-commerce site with the MERN stack involves meticulous planning, creating a robust backend with Node.js and Express, and a dynamic frontend using React. Secure user authentication, product catalog management, and a user-friendly shopping cart system are integral. Integration of trusted payment gateways, order processing, and user reviews enhance the user experience. Rigorous testing ensures reliability. Skills and knowledge development in JavaScript, MongoDB, React, and Node.js are essential. Scalable deployment optimizes performance. Continuous post-launch maintenance and optimization adapt to evolving trends, fostering skill and knowledge growth for a feature-rich, user-friendly e-commerce platform.</a:t>
            </a:r>
            <a:endParaRPr lang="en-IN" dirty="0">
              <a:latin typeface="EB Garamond" panose="00000500000000000000" pitchFamily="2" charset="0"/>
              <a:ea typeface="EB Garamond" panose="00000500000000000000"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g2139e008f02_0_11"/>
          <p:cNvSpPr txBox="1">
            <a:spLocks noGrp="1"/>
          </p:cNvSpPr>
          <p:nvPr>
            <p:ph type="body" idx="1"/>
          </p:nvPr>
        </p:nvSpPr>
        <p:spPr>
          <a:xfrm>
            <a:off x="3719246" y="2264415"/>
            <a:ext cx="1714800" cy="320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866" name="Google Shape;1866;g2139e008f02_0_11"/>
          <p:cNvSpPr txBox="1">
            <a:spLocks noGrp="1"/>
          </p:cNvSpPr>
          <p:nvPr>
            <p:ph type="body" idx="2"/>
          </p:nvPr>
        </p:nvSpPr>
        <p:spPr>
          <a:xfrm>
            <a:off x="817135" y="961109"/>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Gather requirements for the project</a:t>
            </a:r>
            <a:endParaRPr sz="1000" b="0">
              <a:latin typeface="EB Garamond"/>
              <a:ea typeface="EB Garamond"/>
              <a:cs typeface="EB Garamond"/>
              <a:sym typeface="EB Garamond"/>
            </a:endParaRPr>
          </a:p>
        </p:txBody>
      </p:sp>
      <p:sp>
        <p:nvSpPr>
          <p:cNvPr id="1867" name="Google Shape;1867;g2139e008f02_0_11"/>
          <p:cNvSpPr txBox="1">
            <a:spLocks noGrp="1"/>
          </p:cNvSpPr>
          <p:nvPr>
            <p:ph type="body" idx="3"/>
          </p:nvPr>
        </p:nvSpPr>
        <p:spPr>
          <a:xfrm>
            <a:off x="633920" y="2188616"/>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Prepare database design schemas</a:t>
            </a:r>
            <a:endParaRPr sz="1000" b="0">
              <a:latin typeface="EB Garamond"/>
              <a:ea typeface="EB Garamond"/>
              <a:cs typeface="EB Garamond"/>
              <a:sym typeface="EB Garamond"/>
            </a:endParaRPr>
          </a:p>
        </p:txBody>
      </p:sp>
      <p:sp>
        <p:nvSpPr>
          <p:cNvPr id="1868" name="Google Shape;1868;g2139e008f02_0_11"/>
          <p:cNvSpPr txBox="1">
            <a:spLocks noGrp="1"/>
          </p:cNvSpPr>
          <p:nvPr>
            <p:ph type="body" idx="4"/>
          </p:nvPr>
        </p:nvSpPr>
        <p:spPr>
          <a:xfrm>
            <a:off x="803908" y="34488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Get your initial project Structure ready</a:t>
            </a:r>
            <a:endParaRPr sz="1000" b="0">
              <a:latin typeface="EB Garamond"/>
              <a:ea typeface="EB Garamond"/>
              <a:cs typeface="EB Garamond"/>
              <a:sym typeface="EB Garamond"/>
            </a:endParaRPr>
          </a:p>
        </p:txBody>
      </p:sp>
      <p:sp>
        <p:nvSpPr>
          <p:cNvPr id="1869" name="Google Shape;1869;g2139e008f02_0_11"/>
          <p:cNvSpPr txBox="1">
            <a:spLocks noGrp="1"/>
          </p:cNvSpPr>
          <p:nvPr>
            <p:ph type="body" idx="5"/>
          </p:nvPr>
        </p:nvSpPr>
        <p:spPr>
          <a:xfrm>
            <a:off x="1798245" y="42585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Initiate a git repository</a:t>
            </a:r>
            <a:endParaRPr sz="1000" b="0">
              <a:latin typeface="EB Garamond"/>
              <a:ea typeface="EB Garamond"/>
              <a:cs typeface="EB Garamond"/>
              <a:sym typeface="EB Garamond"/>
            </a:endParaRPr>
          </a:p>
        </p:txBody>
      </p:sp>
      <p:sp>
        <p:nvSpPr>
          <p:cNvPr id="1870" name="Google Shape;1870;g2139e008f02_0_11"/>
          <p:cNvSpPr txBox="1">
            <a:spLocks noGrp="1"/>
          </p:cNvSpPr>
          <p:nvPr>
            <p:ph type="body" idx="6"/>
          </p:nvPr>
        </p:nvSpPr>
        <p:spPr>
          <a:xfrm>
            <a:off x="6615516" y="961109"/>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add Readme.md file with description of the project</a:t>
            </a:r>
            <a:endParaRPr sz="1000" b="0">
              <a:latin typeface="EB Garamond"/>
              <a:ea typeface="EB Garamond"/>
              <a:cs typeface="EB Garamond"/>
              <a:sym typeface="EB Garamond"/>
            </a:endParaRPr>
          </a:p>
        </p:txBody>
      </p:sp>
      <p:sp>
        <p:nvSpPr>
          <p:cNvPr id="1871" name="Google Shape;1871;g2139e008f02_0_11"/>
          <p:cNvSpPr txBox="1">
            <a:spLocks noGrp="1"/>
          </p:cNvSpPr>
          <p:nvPr>
            <p:ph type="body" idx="7"/>
          </p:nvPr>
        </p:nvSpPr>
        <p:spPr>
          <a:xfrm>
            <a:off x="6787154" y="2188616"/>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Commit all changes with "first commit"</a:t>
            </a:r>
            <a:endParaRPr sz="1000" b="0">
              <a:latin typeface="EB Garamond"/>
              <a:ea typeface="EB Garamond"/>
              <a:cs typeface="EB Garamond"/>
              <a:sym typeface="EB Garamond"/>
            </a:endParaRPr>
          </a:p>
        </p:txBody>
      </p:sp>
      <p:sp>
        <p:nvSpPr>
          <p:cNvPr id="1872" name="Google Shape;1872;g2139e008f02_0_11"/>
          <p:cNvSpPr txBox="1">
            <a:spLocks noGrp="1"/>
          </p:cNvSpPr>
          <p:nvPr>
            <p:ph type="body" idx="8"/>
          </p:nvPr>
        </p:nvSpPr>
        <p:spPr>
          <a:xfrm>
            <a:off x="6602289" y="34488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create a repository on github related to project</a:t>
            </a:r>
            <a:endParaRPr sz="1000" b="0">
              <a:latin typeface="EB Garamond"/>
              <a:ea typeface="EB Garamond"/>
              <a:cs typeface="EB Garamond"/>
              <a:sym typeface="EB Garamond"/>
            </a:endParaRPr>
          </a:p>
        </p:txBody>
      </p:sp>
      <p:sp>
        <p:nvSpPr>
          <p:cNvPr id="1873" name="Google Shape;1873;g2139e008f02_0_11"/>
          <p:cNvSpPr txBox="1">
            <a:spLocks noGrp="1"/>
          </p:cNvSpPr>
          <p:nvPr>
            <p:ph type="body" idx="9"/>
          </p:nvPr>
        </p:nvSpPr>
        <p:spPr>
          <a:xfrm>
            <a:off x="5584940" y="42585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Push your changes to github</a:t>
            </a:r>
            <a:endParaRPr sz="1000" b="0">
              <a:latin typeface="EB Garamond"/>
              <a:ea typeface="EB Garamond"/>
              <a:cs typeface="EB Garamond"/>
              <a:sym typeface="EB Garamond"/>
            </a:endParaRPr>
          </a:p>
        </p:txBody>
      </p:sp>
      <p:sp>
        <p:nvSpPr>
          <p:cNvPr id="1874" name="Google Shape;1874;g2139e008f02_0_11"/>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chemeClr val="lt2"/>
                </a:solidFill>
                <a:latin typeface="EB Garamond"/>
                <a:ea typeface="EB Garamond"/>
                <a:cs typeface="EB Garamond"/>
                <a:sym typeface="EB Garamond"/>
              </a:rPr>
              <a:t>Assessment Parameter</a:t>
            </a:r>
            <a:endParaRPr sz="2400" b="1" i="0" u="none" strike="noStrike" cap="none">
              <a:solidFill>
                <a:schemeClr val="lt2"/>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dirty="0"/>
              <a:t>Submission </a:t>
            </a:r>
            <a:r>
              <a:rPr lang="en-US" dirty="0" err="1"/>
              <a:t>Github</a:t>
            </a:r>
            <a:endParaRPr dirty="0"/>
          </a:p>
        </p:txBody>
      </p:sp>
      <p:sp>
        <p:nvSpPr>
          <p:cNvPr id="1880" name="Google Shape;1880;p212"/>
          <p:cNvSpPr txBox="1">
            <a:spLocks noGrp="1"/>
          </p:cNvSpPr>
          <p:nvPr>
            <p:ph type="body" idx="2"/>
          </p:nvPr>
        </p:nvSpPr>
        <p:spPr>
          <a:xfrm>
            <a:off x="4089330" y="1896976"/>
            <a:ext cx="2722200" cy="954067"/>
          </a:xfrm>
          <a:prstGeom prst="rect">
            <a:avLst/>
          </a:prstGeom>
          <a:noFill/>
          <a:ln>
            <a:noFill/>
          </a:ln>
        </p:spPr>
        <p:txBody>
          <a:bodyPr spcFirstLastPara="1" wrap="square" lIns="91425" tIns="45700" rIns="91425" bIns="45700" anchor="ctr" anchorCtr="0">
            <a:spAutoFit/>
          </a:bodyPr>
          <a:lstStyle/>
          <a:p>
            <a:pPr marL="342900" lvl="0" indent="-342900" algn="ctr" rtl="0">
              <a:lnSpc>
                <a:spcPct val="100000"/>
              </a:lnSpc>
              <a:spcBef>
                <a:spcPts val="0"/>
              </a:spcBef>
              <a:spcAft>
                <a:spcPts val="0"/>
              </a:spcAft>
              <a:buClr>
                <a:srgbClr val="BD8738"/>
              </a:buClr>
              <a:buSzPts val="2000"/>
              <a:buAutoNum type="arabicPeriod"/>
            </a:pPr>
            <a:r>
              <a:rPr lang="en-IN" dirty="0">
                <a:solidFill>
                  <a:schemeClr val="tx2"/>
                </a:solidFill>
                <a:hlinkClick r:id="rId3">
                  <a:extLst>
                    <a:ext uri="{A12FA001-AC4F-418D-AE19-62706E023703}">
                      <ahyp:hlinkClr xmlns:ahyp="http://schemas.microsoft.com/office/drawing/2018/hyperlinkcolor" val="tx"/>
                    </a:ext>
                  </a:extLst>
                </a:hlinkClick>
              </a:rPr>
              <a:t>NM_CB6_1/Task_1 at main · Dhinesh4668/NM_CB6_1 (github.com)</a:t>
            </a:r>
            <a:endParaRPr lang="en-US" i="0" dirty="0">
              <a:solidFill>
                <a:schemeClr val="tx2"/>
              </a:solidFill>
              <a:latin typeface="Public Sans" panose="020B0604020202020204" charset="0"/>
              <a:ea typeface="EB Garamond SemiBold"/>
              <a:cs typeface="EB Garamond SemiBold"/>
              <a:sym typeface="EB Garamon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529</Words>
  <Application>Microsoft Office PowerPoint</Application>
  <PresentationFormat>On-screen Show (16:9)</PresentationFormat>
  <Paragraphs>62</Paragraphs>
  <Slides>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EB Garamond</vt:lpstr>
      <vt:lpstr>Noto Sans Symbols</vt:lpstr>
      <vt:lpstr>Public Sans</vt:lpstr>
      <vt:lpstr>arial</vt:lpstr>
      <vt:lpstr>arial</vt:lpstr>
      <vt:lpstr>Calibri</vt:lpstr>
      <vt:lpstr>EB Garamond Medium</vt:lpstr>
      <vt:lpstr>Simple Light</vt:lpstr>
      <vt:lpstr>PowerPoint Presentation</vt:lpstr>
      <vt:lpstr>E-Commerce Website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Dhinesh Kumar</cp:lastModifiedBy>
  <cp:revision>5</cp:revision>
  <dcterms:created xsi:type="dcterms:W3CDTF">2020-08-13T11:21:46Z</dcterms:created>
  <dcterms:modified xsi:type="dcterms:W3CDTF">2023-10-31T15:10:13Z</dcterms:modified>
</cp:coreProperties>
</file>